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4" r:id="rId4"/>
    <p:sldMasterId id="2147483786" r:id="rId5"/>
    <p:sldMasterId id="2147483808" r:id="rId6"/>
    <p:sldMasterId id="2147483830" r:id="rId7"/>
  </p:sldMasterIdLst>
  <p:notesMasterIdLst>
    <p:notesMasterId r:id="rId11"/>
  </p:notesMasterIdLst>
  <p:sldIdLst>
    <p:sldId id="272" r:id="rId8"/>
    <p:sldId id="271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33C"/>
    <a:srgbClr val="000000"/>
    <a:srgbClr val="7FB500"/>
    <a:srgbClr val="E4781A"/>
    <a:srgbClr val="1698D5"/>
    <a:srgbClr val="FFFFFF"/>
    <a:srgbClr val="556168"/>
    <a:srgbClr val="C8C8C8"/>
    <a:srgbClr val="D6A800"/>
    <a:srgbClr val="BE03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FC9D9D-151A-4EF5-8618-AB029FF7FA90}" v="2" dt="2026-10-13T02:56:55.1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AF7BA-B3B6-42D8-830C-56F28230EAA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35893-CEAF-4BF6-B60A-6A8FFE9B7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57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Program content: original user-provided slide, preserved as supplied.</a:t>
            </a:r>
          </a:p>
          <a:p>
            <a:r>
              <a:t>Visuals: AI-generated conceptual illustrations of residential, multifamily and commercial buildings. Not photographs of specific properties.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8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0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1.xml"/><Relationship Id="rId4" Type="http://schemas.openxmlformats.org/officeDocument/2006/relationships/image" Target="../media/image2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9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0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7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9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0.xml"/><Relationship Id="rId4" Type="http://schemas.openxmlformats.org/officeDocument/2006/relationships/image" Target="../media/image2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69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0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1_Multiple photo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8B57B37-F39F-7AF3-7A6F-B4CD9FEB02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/>
          <a:stretch>
            <a:fillRect/>
          </a:stretch>
        </p:blipFill>
        <p:spPr>
          <a:xfrm>
            <a:off x="-1" y="0"/>
            <a:ext cx="561188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026337-1212-4E37-B614-FAD81622B5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6095274" y="97970"/>
            <a:ext cx="5137057" cy="2258313"/>
          </a:xfrm>
        </p:spPr>
        <p:txBody>
          <a:bodyPr lIns="0" anchor="b"/>
          <a:lstStyle>
            <a:lvl1pPr algn="l">
              <a:lnSpc>
                <a:spcPct val="100000"/>
              </a:lnSpc>
              <a:defRPr sz="4400" b="1" cap="none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for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D177-2A4B-4908-91A5-743154C1BAA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6095274" y="2514535"/>
            <a:ext cx="5137057" cy="88783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E3B56B80-9205-4D07-8C03-AFB367BFB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274" y="3560621"/>
            <a:ext cx="5137057" cy="338554"/>
          </a:xfrm>
          <a:prstGeom prst="rect">
            <a:avLst/>
          </a:prstGeom>
        </p:spPr>
        <p:txBody>
          <a:bodyPr l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0" name="Picture 39" descr="A blue line on a black background&#10;&#10;AI-generated content may be incorrect.">
            <a:extLst>
              <a:ext uri="{FF2B5EF4-FFF2-40B4-BE49-F238E27FC236}">
                <a16:creationId xmlns:a16="http://schemas.microsoft.com/office/drawing/2014/main" id="{E6112B85-69EF-7003-3E47-23BBF03677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9780" y="5190489"/>
            <a:ext cx="2381962" cy="11168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F5B03A-CC16-CD96-E95F-8CDFD071F8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62" y="5147301"/>
            <a:ext cx="5444540" cy="12032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763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414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20F804-C8CE-43E5-AC95-62AD1ACBA47C}"/>
              </a:ext>
            </a:extLst>
          </p:cNvPr>
          <p:cNvSpPr/>
          <p:nvPr/>
        </p:nvSpPr>
        <p:spPr bwMode="hidden">
          <a:xfrm>
            <a:off x="0" y="0"/>
            <a:ext cx="959669" cy="6858000"/>
          </a:xfrm>
          <a:prstGeom prst="rect">
            <a:avLst/>
          </a:prstGeom>
          <a:gradFill>
            <a:gsLst>
              <a:gs pos="50500">
                <a:schemeClr val="accent2"/>
              </a:gs>
              <a:gs pos="100000">
                <a:schemeClr val="accent3"/>
              </a:gs>
              <a:gs pos="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026337-1212-4E37-B614-FAD81622B5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1447074" y="740818"/>
            <a:ext cx="9109166" cy="2258313"/>
          </a:xfrm>
        </p:spPr>
        <p:txBody>
          <a:bodyPr lIns="0" anchor="b"/>
          <a:lstStyle>
            <a:lvl1pPr algn="l">
              <a:lnSpc>
                <a:spcPct val="80000"/>
              </a:lnSpc>
              <a:defRPr sz="4400" b="1" cap="none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for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D177-2A4B-4908-91A5-743154C1BAA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1447073" y="3021436"/>
            <a:ext cx="9109170" cy="88783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E3B56B80-9205-4D07-8C03-AFB367BFB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47072" y="4017012"/>
            <a:ext cx="9109170" cy="338554"/>
          </a:xfrm>
          <a:prstGeom prst="rect">
            <a:avLst/>
          </a:prstGeom>
        </p:spPr>
        <p:txBody>
          <a:bodyPr wrap="square" l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line on a black background&#10;&#10;AI-generated content may be incorrect.">
            <a:extLst>
              <a:ext uri="{FF2B5EF4-FFF2-40B4-BE49-F238E27FC236}">
                <a16:creationId xmlns:a16="http://schemas.microsoft.com/office/drawing/2014/main" id="{F3B49079-49DC-967C-D74E-D0B9AAF785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9780" y="5286308"/>
            <a:ext cx="2381962" cy="1116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CEDA79-55FB-38A3-6F5A-C115B0F506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5000"/>
            <a:ext cx="6061000" cy="13395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2234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414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972C-8407-4552-EF56-41C9A9A2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AF2C6D0-9FC3-5009-FD3F-F5E073B8CF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06056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6C2287-962D-9360-7388-E5DE0E7806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371599"/>
            <a:ext cx="11307407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33">
            <a:extLst>
              <a:ext uri="{FF2B5EF4-FFF2-40B4-BE49-F238E27FC236}">
                <a16:creationId xmlns:a16="http://schemas.microsoft.com/office/drawing/2014/main" id="{E710228A-4AEA-E7D0-ABEA-E0466A5CEA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4">
            <a:extLst>
              <a:ext uri="{FF2B5EF4-FFF2-40B4-BE49-F238E27FC236}">
                <a16:creationId xmlns:a16="http://schemas.microsoft.com/office/drawing/2014/main" id="{90AD42CD-A61D-5013-C64A-2FE3924E6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12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F744902-7825-9D2D-AE36-DB691670E45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5613" y="1371600"/>
            <a:ext cx="5486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E29F9256-0511-B912-8396-5B639275E4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05551" y="137160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6563D5-EFE2-168C-E943-1528B8C8B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453730E-A326-916B-26F0-F5D4578C50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418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33">
            <a:extLst>
              <a:ext uri="{FF2B5EF4-FFF2-40B4-BE49-F238E27FC236}">
                <a16:creationId xmlns:a16="http://schemas.microsoft.com/office/drawing/2014/main" id="{6D0CB5C4-06AE-8D72-F0AE-309E10B03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4">
            <a:extLst>
              <a:ext uri="{FF2B5EF4-FFF2-40B4-BE49-F238E27FC236}">
                <a16:creationId xmlns:a16="http://schemas.microsoft.com/office/drawing/2014/main" id="{5391A0F7-6E7D-E18B-DE16-E87334A21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2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959AFD0-CFC8-535F-1425-B3768312AF8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371600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1">
            <a:extLst>
              <a:ext uri="{FF2B5EF4-FFF2-40B4-BE49-F238E27FC236}">
                <a16:creationId xmlns:a16="http://schemas.microsoft.com/office/drawing/2014/main" id="{90C199CA-62D8-3BAB-5A53-43B4DB16F56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295776" y="1371311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1">
            <a:extLst>
              <a:ext uri="{FF2B5EF4-FFF2-40B4-BE49-F238E27FC236}">
                <a16:creationId xmlns:a16="http://schemas.microsoft.com/office/drawing/2014/main" id="{3CC4C61A-AA18-F485-5C1C-D1878A24F07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34353" y="1371311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D87BC1-985E-39BC-0DEA-5763959C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6181B06-47DF-115C-3B46-25E172961D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0222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77B69D2D-4D9B-6A8B-3F53-DED5A6DBD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34">
            <a:extLst>
              <a:ext uri="{FF2B5EF4-FFF2-40B4-BE49-F238E27FC236}">
                <a16:creationId xmlns:a16="http://schemas.microsoft.com/office/drawing/2014/main" id="{EAE87AA0-01AE-441D-6240-09296D3237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2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79DC57C-37CC-E7BF-88DC-8039D45EEB5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33924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7DD9D9CE-9D92-43F5-CAA6-C00718EAFE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7200" y="365760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A01F17D8-ABA5-B596-93CD-81372DCAB2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05552" y="365760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B7145809-F198-5E1F-F668-D0C1BFB5A38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305552" y="133924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E79B7B-25DF-EA6A-530C-E2F875852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11C661F-0C73-3E10-E95B-812C930E77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11284726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3A909D79-3AB2-A4EF-7FCB-718E00CEA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34">
            <a:extLst>
              <a:ext uri="{FF2B5EF4-FFF2-40B4-BE49-F238E27FC236}">
                <a16:creationId xmlns:a16="http://schemas.microsoft.com/office/drawing/2014/main" id="{852BFAAB-35A9-5271-DEA1-84B5DD8EA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044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7909560" cy="455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A0003C1-A2B0-08F2-1590-3F79E1167007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accent2"/>
              </a:gs>
            </a:gsLst>
            <a:lin ang="2700000" scaled="0"/>
          </a:gradFill>
          <a:ln w="25400"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27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C9BE1D8-B396-7A5A-AEB9-ED135EC3E0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24422" y="1306286"/>
            <a:ext cx="2811609" cy="14742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point</a:t>
            </a:r>
          </a:p>
          <a:p>
            <a:pPr lvl="0"/>
            <a:r>
              <a:rPr lang="en-US" dirty="0"/>
              <a:t>Second point</a:t>
            </a:r>
          </a:p>
          <a:p>
            <a:pPr lvl="0"/>
            <a:r>
              <a:rPr lang="en-US" dirty="0"/>
              <a:t>Third point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687161-CDFF-A2B2-8495-43507B60C4BC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Takeaways: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CA5FDA-5F59-FEC2-CA07-0578E9E30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64776"/>
            <a:ext cx="7909560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52151D2-D310-1825-03B0-6B5758245F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62513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BD5BB1E6-ED6E-B805-62D8-DA8762920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734C1BA5-6048-B4D9-B106-35C001425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F64D14E-78C4-11E2-2A93-9CFC63A8C449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  <a:ln w="254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411B2C-3CEF-A034-B944-629974276A87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Key Takeaways: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177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EF56B86-9852-77FB-16B9-5C9AB75445EE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solidFill>
            <a:schemeClr val="bg1"/>
          </a:solidFill>
          <a:ln w="25400">
            <a:gradFill>
              <a:gsLst>
                <a:gs pos="100000">
                  <a:schemeClr val="accent3"/>
                </a:gs>
                <a:gs pos="0">
                  <a:schemeClr val="accent2"/>
                </a:gs>
              </a:gsLst>
              <a:lin ang="27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7E74BD3-F56F-643F-8CD4-3517FC3CC1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24422" y="1306286"/>
            <a:ext cx="2811609" cy="1474236"/>
          </a:xfrm>
          <a:prstGeom prst="rect">
            <a:avLst/>
          </a:prstGeom>
        </p:spPr>
        <p:txBody>
          <a:bodyPr>
            <a:normAutofit/>
          </a:bodyPr>
          <a:lstStyle>
            <a:lvl1pPr marL="173038" indent="-173038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point</a:t>
            </a:r>
          </a:p>
          <a:p>
            <a:pPr lvl="0"/>
            <a:r>
              <a:rPr lang="en-US" dirty="0"/>
              <a:t>Second point</a:t>
            </a:r>
          </a:p>
          <a:p>
            <a:pPr lvl="0"/>
            <a:r>
              <a:rPr lang="en-US" dirty="0"/>
              <a:t>Third point</a:t>
            </a:r>
          </a:p>
        </p:txBody>
      </p:sp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7909560" cy="455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B97DFD-A51D-72AE-A10C-7D63DB1A23E3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3"/>
                </a:solidFill>
              </a:rPr>
              <a:t>Key Takeaways</a:t>
            </a:r>
            <a:r>
              <a:rPr lang="en-US" b="1" dirty="0">
                <a:solidFill>
                  <a:schemeClr val="accent3"/>
                </a:solidFill>
              </a:rPr>
              <a:t>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7909561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74389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819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11311128" cy="435385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5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418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A4467B-FA1B-1247-9088-AF80FB4800E3}"/>
              </a:ext>
            </a:extLst>
          </p:cNvPr>
          <p:cNvSpPr/>
          <p:nvPr/>
        </p:nvSpPr>
        <p:spPr>
          <a:xfrm>
            <a:off x="881144" y="5528020"/>
            <a:ext cx="11310856" cy="501692"/>
          </a:xfrm>
          <a:custGeom>
            <a:avLst/>
            <a:gdLst>
              <a:gd name="connsiteX0" fmla="*/ 8616962 w 11310856"/>
              <a:gd name="connsiteY0" fmla="*/ 0 h 501692"/>
              <a:gd name="connsiteX1" fmla="*/ 11310856 w 11310856"/>
              <a:gd name="connsiteY1" fmla="*/ 0 h 501692"/>
              <a:gd name="connsiteX2" fmla="*/ 11310856 w 11310856"/>
              <a:gd name="connsiteY2" fmla="*/ 501691 h 501692"/>
              <a:gd name="connsiteX3" fmla="*/ 11126404 w 11310856"/>
              <a:gd name="connsiteY3" fmla="*/ 501691 h 501692"/>
              <a:gd name="connsiteX4" fmla="*/ 11126399 w 11310856"/>
              <a:gd name="connsiteY4" fmla="*/ 501692 h 501692"/>
              <a:gd name="connsiteX5" fmla="*/ 175055 w 11310856"/>
              <a:gd name="connsiteY5" fmla="*/ 501692 h 501692"/>
              <a:gd name="connsiteX6" fmla="*/ 0 w 11310856"/>
              <a:gd name="connsiteY6" fmla="*/ 326637 h 501692"/>
              <a:gd name="connsiteX7" fmla="*/ 0 w 11310856"/>
              <a:gd name="connsiteY7" fmla="*/ 175056 h 501692"/>
              <a:gd name="connsiteX8" fmla="*/ 175055 w 11310856"/>
              <a:gd name="connsiteY8" fmla="*/ 1 h 501692"/>
              <a:gd name="connsiteX9" fmla="*/ 8616962 w 11310856"/>
              <a:gd name="connsiteY9" fmla="*/ 1 h 50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10856" h="501692">
                <a:moveTo>
                  <a:pt x="8616962" y="0"/>
                </a:moveTo>
                <a:lnTo>
                  <a:pt x="11310856" y="0"/>
                </a:lnTo>
                <a:lnTo>
                  <a:pt x="11310856" y="501691"/>
                </a:lnTo>
                <a:lnTo>
                  <a:pt x="11126404" y="501691"/>
                </a:lnTo>
                <a:lnTo>
                  <a:pt x="11126399" y="501692"/>
                </a:lnTo>
                <a:lnTo>
                  <a:pt x="175055" y="501692"/>
                </a:lnTo>
                <a:cubicBezTo>
                  <a:pt x="78375" y="501692"/>
                  <a:pt x="0" y="423317"/>
                  <a:pt x="0" y="326637"/>
                </a:cubicBezTo>
                <a:lnTo>
                  <a:pt x="0" y="175056"/>
                </a:lnTo>
                <a:cubicBezTo>
                  <a:pt x="0" y="78376"/>
                  <a:pt x="78375" y="1"/>
                  <a:pt x="175055" y="1"/>
                </a:cubicBezTo>
                <a:lnTo>
                  <a:pt x="8616962" y="1"/>
                </a:lnTo>
                <a:close/>
              </a:path>
            </a:pathLst>
          </a:custGeom>
          <a:solidFill>
            <a:schemeClr val="tx1"/>
          </a:solidFill>
          <a:ln w="254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50D406-30CA-0BA3-D967-384221142B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98661" y="5544528"/>
            <a:ext cx="10756542" cy="501650"/>
          </a:xfr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760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1"/>
            <a:ext cx="11311128" cy="43854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5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41682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A4467B-FA1B-1247-9088-AF80FB4800E3}"/>
              </a:ext>
            </a:extLst>
          </p:cNvPr>
          <p:cNvSpPr/>
          <p:nvPr/>
        </p:nvSpPr>
        <p:spPr>
          <a:xfrm>
            <a:off x="890546" y="5523513"/>
            <a:ext cx="11310856" cy="501692"/>
          </a:xfrm>
          <a:custGeom>
            <a:avLst/>
            <a:gdLst>
              <a:gd name="connsiteX0" fmla="*/ 8616962 w 11310856"/>
              <a:gd name="connsiteY0" fmla="*/ 0 h 501692"/>
              <a:gd name="connsiteX1" fmla="*/ 11310856 w 11310856"/>
              <a:gd name="connsiteY1" fmla="*/ 0 h 501692"/>
              <a:gd name="connsiteX2" fmla="*/ 11310856 w 11310856"/>
              <a:gd name="connsiteY2" fmla="*/ 501691 h 501692"/>
              <a:gd name="connsiteX3" fmla="*/ 11126404 w 11310856"/>
              <a:gd name="connsiteY3" fmla="*/ 501691 h 501692"/>
              <a:gd name="connsiteX4" fmla="*/ 11126399 w 11310856"/>
              <a:gd name="connsiteY4" fmla="*/ 501692 h 501692"/>
              <a:gd name="connsiteX5" fmla="*/ 175055 w 11310856"/>
              <a:gd name="connsiteY5" fmla="*/ 501692 h 501692"/>
              <a:gd name="connsiteX6" fmla="*/ 0 w 11310856"/>
              <a:gd name="connsiteY6" fmla="*/ 326637 h 501692"/>
              <a:gd name="connsiteX7" fmla="*/ 0 w 11310856"/>
              <a:gd name="connsiteY7" fmla="*/ 175056 h 501692"/>
              <a:gd name="connsiteX8" fmla="*/ 175055 w 11310856"/>
              <a:gd name="connsiteY8" fmla="*/ 1 h 501692"/>
              <a:gd name="connsiteX9" fmla="*/ 8616962 w 11310856"/>
              <a:gd name="connsiteY9" fmla="*/ 1 h 50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10856" h="501692">
                <a:moveTo>
                  <a:pt x="8616962" y="0"/>
                </a:moveTo>
                <a:lnTo>
                  <a:pt x="11310856" y="0"/>
                </a:lnTo>
                <a:lnTo>
                  <a:pt x="11310856" y="501691"/>
                </a:lnTo>
                <a:lnTo>
                  <a:pt x="11126404" y="501691"/>
                </a:lnTo>
                <a:lnTo>
                  <a:pt x="11126399" y="501692"/>
                </a:lnTo>
                <a:lnTo>
                  <a:pt x="175055" y="501692"/>
                </a:lnTo>
                <a:cubicBezTo>
                  <a:pt x="78375" y="501692"/>
                  <a:pt x="0" y="423317"/>
                  <a:pt x="0" y="326637"/>
                </a:cubicBezTo>
                <a:lnTo>
                  <a:pt x="0" y="175056"/>
                </a:lnTo>
                <a:cubicBezTo>
                  <a:pt x="0" y="78376"/>
                  <a:pt x="78375" y="1"/>
                  <a:pt x="175055" y="1"/>
                </a:cubicBezTo>
                <a:lnTo>
                  <a:pt x="8616962" y="1"/>
                </a:lnTo>
                <a:close/>
              </a:path>
            </a:pathLst>
          </a:cu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l"/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50D406-30CA-0BA3-D967-384221142B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63" y="5530857"/>
            <a:ext cx="10756542" cy="501650"/>
          </a:xfrm>
        </p:spPr>
        <p:txBody>
          <a:bodyPr anchor="ctr">
            <a:norm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1775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3B0D-AA6B-D1A5-014E-699520A7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590D295-3B91-CE8A-C74A-F42B5832AC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0014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64568AA6-637F-FFB3-F8D1-FF91EFEED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34">
            <a:extLst>
              <a:ext uri="{FF2B5EF4-FFF2-40B4-BE49-F238E27FC236}">
                <a16:creationId xmlns:a16="http://schemas.microsoft.com/office/drawing/2014/main" id="{D0A73B46-E6F7-416D-C5D3-B3ACDD818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7249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0">
            <a:extLst>
              <a:ext uri="{FF2B5EF4-FFF2-40B4-BE49-F238E27FC236}">
                <a16:creationId xmlns:a16="http://schemas.microsoft.com/office/drawing/2014/main" id="{2847A306-2973-7FAE-5767-AAB1005A3D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67000" y="1844439"/>
            <a:ext cx="6359305" cy="38750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4000" i="0">
                <a:latin typeface="+mj-lt"/>
              </a:defRPr>
            </a:lvl1pPr>
            <a:lvl2pPr marL="0" indent="0" algn="r">
              <a:spcBef>
                <a:spcPts val="1800"/>
              </a:spcBef>
              <a:buNone/>
              <a:defRPr i="1">
                <a:latin typeface="+mj-lt"/>
              </a:defRPr>
            </a:lvl2pPr>
          </a:lstStyle>
          <a:p>
            <a:pPr lvl="0"/>
            <a:r>
              <a:rPr lang="en-US" dirty="0"/>
              <a:t>Quote</a:t>
            </a:r>
          </a:p>
          <a:p>
            <a:pPr lvl="1"/>
            <a:r>
              <a:rPr lang="en-US" dirty="0"/>
              <a:t>- Attribution</a:t>
            </a:r>
          </a:p>
        </p:txBody>
      </p:sp>
      <p:sp>
        <p:nvSpPr>
          <p:cNvPr id="5" name="Picture Placeholder 123">
            <a:extLst>
              <a:ext uri="{FF2B5EF4-FFF2-40B4-BE49-F238E27FC236}">
                <a16:creationId xmlns:a16="http://schemas.microsoft.com/office/drawing/2014/main" id="{781B81B7-1129-B818-B41D-1B2774F6C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30208" y="1777927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123">
            <a:extLst>
              <a:ext uri="{FF2B5EF4-FFF2-40B4-BE49-F238E27FC236}">
                <a16:creationId xmlns:a16="http://schemas.microsoft.com/office/drawing/2014/main" id="{A04D3CE3-94B6-CE24-D478-605E9EDF6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77095" y="1777927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123">
            <a:extLst>
              <a:ext uri="{FF2B5EF4-FFF2-40B4-BE49-F238E27FC236}">
                <a16:creationId xmlns:a16="http://schemas.microsoft.com/office/drawing/2014/main" id="{60CB9E45-96B5-8ACE-A83D-F7BFFC48C76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10800000">
            <a:off x="8600475" y="4167119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123">
            <a:extLst>
              <a:ext uri="{FF2B5EF4-FFF2-40B4-BE49-F238E27FC236}">
                <a16:creationId xmlns:a16="http://schemas.microsoft.com/office/drawing/2014/main" id="{96166C76-71AC-7AAB-E8B6-C805E4C59D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10800000">
            <a:off x="9047362" y="4167119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0A63E03-5E48-6D9D-1F27-9E592CFE15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1305" y="1"/>
            <a:ext cx="9721890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41478EE9-A8EE-A874-5F90-62063D069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9B8C8411-DF58-F182-F246-53604AA1C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7795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0" y="1591480"/>
            <a:ext cx="5303520" cy="35397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5237966"/>
            <a:ext cx="54864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278880" y="1591480"/>
            <a:ext cx="5303520" cy="35397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88075" y="5237967"/>
            <a:ext cx="54864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D2BF02C-38F1-4295-9B6F-765DEA896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56603"/>
            <a:ext cx="10513423" cy="20480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4342661-6D05-1A0B-E082-AADFB4BC8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52504F3-D29F-12C5-FE24-6CC959A1F9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5848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33">
            <a:extLst>
              <a:ext uri="{FF2B5EF4-FFF2-40B4-BE49-F238E27FC236}">
                <a16:creationId xmlns:a16="http://schemas.microsoft.com/office/drawing/2014/main" id="{20CE4057-54FD-02CC-4AB0-30B74D44E3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34">
            <a:extLst>
              <a:ext uri="{FF2B5EF4-FFF2-40B4-BE49-F238E27FC236}">
                <a16:creationId xmlns:a16="http://schemas.microsoft.com/office/drawing/2014/main" id="{F2CF8464-E26A-4301-98A8-BE9BE099C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1934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1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/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4619625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383484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algn="l"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90060" y="4619626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0603281A-5C4D-47C1-9D2B-3B98F1E5CFFD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8157369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algn="l"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BD1FD25-57A3-437B-90DA-4552A8F589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62595" y="4619627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061B546-E216-484B-8DB2-C4F21B701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83478"/>
            <a:ext cx="10513423" cy="20974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AABD7F2-1805-3F35-6F67-96188233E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9EC8D8-F44A-F7BF-9530-24779271B2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1890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33">
            <a:extLst>
              <a:ext uri="{FF2B5EF4-FFF2-40B4-BE49-F238E27FC236}">
                <a16:creationId xmlns:a16="http://schemas.microsoft.com/office/drawing/2014/main" id="{6AC218EF-D58B-01E0-58B0-5A82C64C5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53E36BF8-381F-B808-DC4B-1DC7F4A37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8828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4000500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41376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21050" y="4000501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48F288C-D32F-4AD7-81B0-66CA99193F2A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1792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CA59DD-B384-4BEA-A899-B91E3A5E9B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26162" y="4000501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13B093FA-5C8E-47E5-BAFC-88EC90790F0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02208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EBCFB8E-70E2-45FE-B032-1EECAD315C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31275" y="4000502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9B837FD-63EF-46E2-92B6-E473261CC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96119"/>
            <a:ext cx="10513423" cy="19710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2D97CE-E9A1-F83B-F2CB-435FD6DA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14E7226-72F7-B888-6D34-E7CC6BC10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5848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Footer Placeholder 33">
            <a:extLst>
              <a:ext uri="{FF2B5EF4-FFF2-40B4-BE49-F238E27FC236}">
                <a16:creationId xmlns:a16="http://schemas.microsoft.com/office/drawing/2014/main" id="{B0C9394D-0C4E-04AF-1F9D-3038AE3561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34">
            <a:extLst>
              <a:ext uri="{FF2B5EF4-FFF2-40B4-BE49-F238E27FC236}">
                <a16:creationId xmlns:a16="http://schemas.microsoft.com/office/drawing/2014/main" id="{0FEBBD04-BAAF-F2AC-1098-8CB87C1B9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1324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" y="1373187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200400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25987" y="1373188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32325" y="3200401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0603281A-5C4D-47C1-9D2B-3B98F1E5CF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42374" y="1373189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BD1FD25-57A3-437B-90DA-4552A8F589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48712" y="3200402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48F288C-D32F-4AD7-81B0-66CA99193F2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" y="3792537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28600" dist="1397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CA59DD-B384-4BEA-A899-B91E3A5E9B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5938" y="5619750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13B093FA-5C8E-47E5-BAFC-88EC90790F0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25987" y="3792538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EBCFB8E-70E2-45FE-B032-1EECAD315C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32325" y="5619751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456FE970-AE12-4BED-8FD3-5AE64DED676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842374" y="3792539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364418E6-1967-420D-ACFC-C8E3E140A61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748712" y="5619752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3425E2A-A76B-4066-AB88-4A728DE10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70931"/>
            <a:ext cx="10513423" cy="19491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1418AA-F443-36D6-6838-584AA907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8507F6A-07CD-1C71-A2D3-CA6BD2B58F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33765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Footer Placeholder 33">
            <a:extLst>
              <a:ext uri="{FF2B5EF4-FFF2-40B4-BE49-F238E27FC236}">
                <a16:creationId xmlns:a16="http://schemas.microsoft.com/office/drawing/2014/main" id="{DC1A8DD5-CD5B-1840-A2F9-BF50EA6F6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34">
            <a:extLst>
              <a:ext uri="{FF2B5EF4-FFF2-40B4-BE49-F238E27FC236}">
                <a16:creationId xmlns:a16="http://schemas.microsoft.com/office/drawing/2014/main" id="{C389D454-8402-4766-DC67-FA587A204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6784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1500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3400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4BC723B-C257-40D8-8C4F-77E2839D1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63500"/>
            <a:ext cx="10513423" cy="20131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DAF9F9-B667-ABA4-0389-8FB15408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B152742-3FF3-9D96-A014-596ADE91A8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9807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7F73E2AA-2487-0611-B2E9-4AF268470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34">
            <a:extLst>
              <a:ext uri="{FF2B5EF4-FFF2-40B4-BE49-F238E27FC236}">
                <a16:creationId xmlns:a16="http://schemas.microsoft.com/office/drawing/2014/main" id="{235032CB-E08E-B586-D4D4-A963E8E67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6133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814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5E21AEC-F9B1-4399-8418-50E8C8DF01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815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6B840991-F022-4AC4-B2ED-03DC890D31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533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27E70BA6-25D0-4BB7-9A5A-85DFDDC695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534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5D966-CA66-3D8A-01C6-C5266A7F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1013B04-9A69-B54F-C6DF-02F2FD3942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793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5C5ACA0F-E298-34CD-3D19-000CEE5F0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D3AEAC22-F06F-DF38-E26C-61ACC616A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6872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n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B1670016-E971-486E-A123-3A9869762D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7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5E21AEC-F9B1-4399-8418-50E8C8DF01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C16174CA-BC99-4931-93A9-EC278A3145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958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6B840991-F022-4AC4-B2ED-03DC890D31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19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27E70BA6-25D0-4BB7-9A5A-85DFDDC695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1319BA2C-BE76-466F-828D-41F10B06546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B8BE4-36A1-0478-7BED-5FB8383E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EEB9FC5-1531-321C-593B-BF304C947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793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C974A2E0-6CE9-A63C-4F3B-821D76EE5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E4DB7253-9EF8-9980-A576-BA9FD5B7D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4353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and 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950875C-F732-E622-CFA8-C26B60FB978F}"/>
              </a:ext>
            </a:extLst>
          </p:cNvPr>
          <p:cNvGrpSpPr/>
          <p:nvPr/>
        </p:nvGrpSpPr>
        <p:grpSpPr>
          <a:xfrm>
            <a:off x="3616960" y="2045057"/>
            <a:ext cx="4746823" cy="3129621"/>
            <a:chOff x="3530600" y="2161897"/>
            <a:chExt cx="4746823" cy="31296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B553C4-787A-DD12-8577-8FCB28CD64D8}"/>
                </a:ext>
              </a:extLst>
            </p:cNvPr>
            <p:cNvSpPr txBox="1"/>
            <p:nvPr/>
          </p:nvSpPr>
          <p:spPr>
            <a:xfrm>
              <a:off x="3530600" y="2202536"/>
              <a:ext cx="4696023" cy="3088982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solidFill>
              <a:schemeClr val="tx1"/>
            </a:solidFill>
            <a:ln w="25400" cap="rnd">
              <a:noFill/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6FC831-B86A-F5D3-FB8B-B8F1E5DE5E0F}"/>
                </a:ext>
              </a:extLst>
            </p:cNvPr>
            <p:cNvSpPr txBox="1"/>
            <p:nvPr/>
          </p:nvSpPr>
          <p:spPr>
            <a:xfrm>
              <a:off x="3581400" y="2161897"/>
              <a:ext cx="4696023" cy="3088981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2"/>
                </a:gs>
                <a:gs pos="0">
                  <a:schemeClr val="accent2"/>
                </a:gs>
              </a:gsLst>
              <a:lin ang="2700000" scaled="1"/>
              <a:tileRect/>
            </a:gradFill>
            <a:ln w="25400" cap="rnd">
              <a:gradFill>
                <a:gsLst>
                  <a:gs pos="0">
                    <a:schemeClr val="tx2"/>
                  </a:gs>
                  <a:gs pos="58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/>
                  </a:gs>
                </a:gsLst>
                <a:lin ang="5400000" scaled="1"/>
              </a:gradFill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03CC33-2FDB-0B9C-E1B9-79A7C402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B2CB4529-F5B5-1AA6-3880-C44A194871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9807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7323F6CC-2C29-6EB4-FE25-CAF2DFFB2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2E242BAD-C3E1-3928-5107-5855DC3C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0EDCFC-2EC0-220D-4E70-AE5C07D993E1}"/>
              </a:ext>
            </a:extLst>
          </p:cNvPr>
          <p:cNvGrpSpPr/>
          <p:nvPr/>
        </p:nvGrpSpPr>
        <p:grpSpPr>
          <a:xfrm>
            <a:off x="3616960" y="2045057"/>
            <a:ext cx="4746823" cy="3129621"/>
            <a:chOff x="3530600" y="2161897"/>
            <a:chExt cx="4746823" cy="31296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FB91DC-48BD-17F6-F287-F11D9DD3A81A}"/>
                </a:ext>
              </a:extLst>
            </p:cNvPr>
            <p:cNvSpPr txBox="1"/>
            <p:nvPr/>
          </p:nvSpPr>
          <p:spPr>
            <a:xfrm>
              <a:off x="3530600" y="2202536"/>
              <a:ext cx="4696023" cy="3088982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solidFill>
              <a:schemeClr val="tx1"/>
            </a:solidFill>
            <a:ln w="25400" cap="rnd">
              <a:noFill/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351DB6-9536-7317-6EA5-B276FC2153B1}"/>
                </a:ext>
              </a:extLst>
            </p:cNvPr>
            <p:cNvSpPr txBox="1"/>
            <p:nvPr/>
          </p:nvSpPr>
          <p:spPr>
            <a:xfrm>
              <a:off x="3581400" y="2161897"/>
              <a:ext cx="4696023" cy="3088981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/>
                </a:gs>
                <a:gs pos="0">
                  <a:schemeClr val="accent3"/>
                </a:gs>
              </a:gsLst>
              <a:lin ang="2700000" scaled="1"/>
              <a:tileRect/>
            </a:gradFill>
            <a:ln w="25400" cap="rnd">
              <a:gradFill>
                <a:gsLst>
                  <a:gs pos="0">
                    <a:schemeClr val="tx2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10157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82833-1CA5-43EB-A753-DE9BF9FFBD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6950" y="6529947"/>
            <a:ext cx="517525" cy="274320"/>
          </a:xfrm>
          <a:prstGeom prst="rect">
            <a:avLst/>
          </a:prstGeom>
        </p:spPr>
        <p:txBody>
          <a:bodyPr/>
          <a:lstStyle/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67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1_Multiple photos">
    <p:bg>
      <p:bgPr>
        <a:gradFill>
          <a:gsLst>
            <a:gs pos="100000">
              <a:srgbClr val="566168"/>
            </a:gs>
            <a:gs pos="23000">
              <a:srgbClr val="28333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8B57B37-F39F-7AF3-7A6F-B4CD9FEB02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/>
          <a:stretch>
            <a:fillRect/>
          </a:stretch>
        </p:blipFill>
        <p:spPr>
          <a:xfrm>
            <a:off x="-1" y="0"/>
            <a:ext cx="561188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026337-1212-4E37-B614-FAD81622B5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6095274" y="97970"/>
            <a:ext cx="5137057" cy="2258313"/>
          </a:xfrm>
        </p:spPr>
        <p:txBody>
          <a:bodyPr lIns="0" anchor="b"/>
          <a:lstStyle>
            <a:lvl1pPr algn="l">
              <a:lnSpc>
                <a:spcPct val="100000"/>
              </a:lnSpc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for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D177-2A4B-4908-91A5-743154C1BAA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6095274" y="2514535"/>
            <a:ext cx="5137057" cy="88783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E3B56B80-9205-4D07-8C03-AFB367BFB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274" y="3560621"/>
            <a:ext cx="5137057" cy="338554"/>
          </a:xfrm>
          <a:prstGeom prst="rect">
            <a:avLst/>
          </a:prstGeom>
        </p:spPr>
        <p:txBody>
          <a:bodyPr l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6112B85-69EF-7003-3E47-23BBF0367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9780" y="5190489"/>
            <a:ext cx="2381961" cy="11168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F5B03A-CC16-CD96-E95F-8CDFD071F8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62" y="5147301"/>
            <a:ext cx="5444540" cy="12032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1477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2" orient="horz" pos="414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>
          <a:gsLst>
            <a:gs pos="100000">
              <a:srgbClr val="566168"/>
            </a:gs>
            <a:gs pos="0">
              <a:srgbClr val="28333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20F804-C8CE-43E5-AC95-62AD1ACBA47C}"/>
              </a:ext>
            </a:extLst>
          </p:cNvPr>
          <p:cNvSpPr/>
          <p:nvPr/>
        </p:nvSpPr>
        <p:spPr bwMode="hidden">
          <a:xfrm>
            <a:off x="0" y="0"/>
            <a:ext cx="959669" cy="6858000"/>
          </a:xfrm>
          <a:prstGeom prst="rect">
            <a:avLst/>
          </a:prstGeom>
          <a:gradFill>
            <a:gsLst>
              <a:gs pos="50500">
                <a:schemeClr val="accent2"/>
              </a:gs>
              <a:gs pos="100000">
                <a:schemeClr val="accent3"/>
              </a:gs>
              <a:gs pos="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026337-1212-4E37-B614-FAD81622B5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1447074" y="740818"/>
            <a:ext cx="9109166" cy="2258313"/>
          </a:xfrm>
        </p:spPr>
        <p:txBody>
          <a:bodyPr lIns="0" anchor="b"/>
          <a:lstStyle>
            <a:lvl1pPr algn="l">
              <a:lnSpc>
                <a:spcPct val="80000"/>
              </a:lnSpc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for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D177-2A4B-4908-91A5-743154C1BAA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1447073" y="3021436"/>
            <a:ext cx="9109170" cy="88783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E3B56B80-9205-4D07-8C03-AFB367BFB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47072" y="4017012"/>
            <a:ext cx="9109170" cy="338554"/>
          </a:xfrm>
          <a:prstGeom prst="rect">
            <a:avLst/>
          </a:prstGeom>
        </p:spPr>
        <p:txBody>
          <a:bodyPr wrap="square" l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B49079-49DC-967C-D74E-D0B9AAF78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9780" y="5286308"/>
            <a:ext cx="2381961" cy="1116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CEDA79-55FB-38A3-6F5A-C115B0F506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5000"/>
            <a:ext cx="6061000" cy="13395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0585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2" orient="horz" pos="414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972C-8407-4552-EF56-41C9A9A2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AF2C6D0-9FC3-5009-FD3F-F5E073B8CF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06056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6C2287-962D-9360-7388-E5DE0E7806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371599"/>
            <a:ext cx="11307407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33">
            <a:extLst>
              <a:ext uri="{FF2B5EF4-FFF2-40B4-BE49-F238E27FC236}">
                <a16:creationId xmlns:a16="http://schemas.microsoft.com/office/drawing/2014/main" id="{E710228A-4AEA-E7D0-ABEA-E0466A5CEA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4">
            <a:extLst>
              <a:ext uri="{FF2B5EF4-FFF2-40B4-BE49-F238E27FC236}">
                <a16:creationId xmlns:a16="http://schemas.microsoft.com/office/drawing/2014/main" id="{90AD42CD-A61D-5013-C64A-2FE3924E6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49343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F744902-7825-9D2D-AE36-DB691670E45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5613" y="1371600"/>
            <a:ext cx="5486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E29F9256-0511-B912-8396-5B639275E4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05551" y="137160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6563D5-EFE2-168C-E943-1528B8C8B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453730E-A326-916B-26F0-F5D4578C50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418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33">
            <a:extLst>
              <a:ext uri="{FF2B5EF4-FFF2-40B4-BE49-F238E27FC236}">
                <a16:creationId xmlns:a16="http://schemas.microsoft.com/office/drawing/2014/main" id="{6D0CB5C4-06AE-8D72-F0AE-309E10B03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4">
            <a:extLst>
              <a:ext uri="{FF2B5EF4-FFF2-40B4-BE49-F238E27FC236}">
                <a16:creationId xmlns:a16="http://schemas.microsoft.com/office/drawing/2014/main" id="{5391A0F7-6E7D-E18B-DE16-E87334A21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34244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959AFD0-CFC8-535F-1425-B3768312AF8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371600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1">
            <a:extLst>
              <a:ext uri="{FF2B5EF4-FFF2-40B4-BE49-F238E27FC236}">
                <a16:creationId xmlns:a16="http://schemas.microsoft.com/office/drawing/2014/main" id="{90C199CA-62D8-3BAB-5A53-43B4DB16F56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295776" y="1371311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1">
            <a:extLst>
              <a:ext uri="{FF2B5EF4-FFF2-40B4-BE49-F238E27FC236}">
                <a16:creationId xmlns:a16="http://schemas.microsoft.com/office/drawing/2014/main" id="{3CC4C61A-AA18-F485-5C1C-D1878A24F07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34353" y="1371311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D87BC1-985E-39BC-0DEA-5763959C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6181B06-47DF-115C-3B46-25E172961D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0222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77B69D2D-4D9B-6A8B-3F53-DED5A6DBD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34">
            <a:extLst>
              <a:ext uri="{FF2B5EF4-FFF2-40B4-BE49-F238E27FC236}">
                <a16:creationId xmlns:a16="http://schemas.microsoft.com/office/drawing/2014/main" id="{EAE87AA0-01AE-441D-6240-09296D3237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94594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79DC57C-37CC-E7BF-88DC-8039D45EEB5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33924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7DD9D9CE-9D92-43F5-CAA6-C00718EAFE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7200" y="365760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A01F17D8-ABA5-B596-93CD-81372DCAB2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05552" y="365760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B7145809-F198-5E1F-F668-D0C1BFB5A38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305552" y="133924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E79B7B-25DF-EA6A-530C-E2F875852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11C661F-0C73-3E10-E95B-812C930E77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11284726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3A909D79-3AB2-A4EF-7FCB-718E00CEA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34">
            <a:extLst>
              <a:ext uri="{FF2B5EF4-FFF2-40B4-BE49-F238E27FC236}">
                <a16:creationId xmlns:a16="http://schemas.microsoft.com/office/drawing/2014/main" id="{852BFAAB-35A9-5271-DEA1-84B5DD8EA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0662472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7909560" cy="455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A0003C1-A2B0-08F2-1590-3F79E1167007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accent2"/>
              </a:gs>
            </a:gsLst>
            <a:lin ang="2700000" scaled="0"/>
          </a:gradFill>
          <a:ln w="25400"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27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C9BE1D8-B396-7A5A-AEB9-ED135EC3E0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24422" y="1306286"/>
            <a:ext cx="2811609" cy="14742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point</a:t>
            </a:r>
          </a:p>
          <a:p>
            <a:pPr lvl="0"/>
            <a:r>
              <a:rPr lang="en-US" dirty="0"/>
              <a:t>Second point</a:t>
            </a:r>
          </a:p>
          <a:p>
            <a:pPr lvl="0"/>
            <a:r>
              <a:rPr lang="en-US" dirty="0"/>
              <a:t>Third point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687161-CDFF-A2B2-8495-43507B60C4BC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Takeaways: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CA5FDA-5F59-FEC2-CA07-0578E9E30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64776"/>
            <a:ext cx="7909560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52151D2-D310-1825-03B0-6B5758245F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62513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BD5BB1E6-ED6E-B805-62D8-DA8762920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734C1BA5-6048-B4D9-B106-35C001425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F64D14E-78C4-11E2-2A93-9CFC63A8C449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  <a:ln w="254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411B2C-3CEF-A034-B944-629974276A87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Key Takeaways: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9147283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EF56B86-9852-77FB-16B9-5C9AB75445EE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100000">
                <a:srgbClr val="566168"/>
              </a:gs>
              <a:gs pos="0">
                <a:srgbClr val="4A555D"/>
              </a:gs>
            </a:gsLst>
            <a:lin ang="2700000" scaled="0"/>
          </a:gradFill>
          <a:ln w="25400">
            <a:gradFill>
              <a:gsLst>
                <a:gs pos="100000">
                  <a:schemeClr val="tx1"/>
                </a:gs>
                <a:gs pos="0">
                  <a:schemeClr val="accent2"/>
                </a:gs>
              </a:gsLst>
              <a:lin ang="27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7E74BD3-F56F-643F-8CD4-3517FC3CC1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24422" y="1306286"/>
            <a:ext cx="2811609" cy="1474236"/>
          </a:xfrm>
          <a:prstGeom prst="rect">
            <a:avLst/>
          </a:prstGeom>
        </p:spPr>
        <p:txBody>
          <a:bodyPr>
            <a:normAutofit/>
          </a:bodyPr>
          <a:lstStyle>
            <a:lvl1pPr marL="173038" indent="-173038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point</a:t>
            </a:r>
          </a:p>
          <a:p>
            <a:pPr lvl="0"/>
            <a:r>
              <a:rPr lang="en-US" dirty="0"/>
              <a:t>Second point</a:t>
            </a:r>
          </a:p>
          <a:p>
            <a:pPr lvl="0"/>
            <a:r>
              <a:rPr lang="en-US" dirty="0"/>
              <a:t>Third point</a:t>
            </a:r>
          </a:p>
        </p:txBody>
      </p:sp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7909560" cy="455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B97DFD-A51D-72AE-A10C-7D63DB1A23E3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Key Takeaways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7909561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74389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9063748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11311128" cy="435385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5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418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A4467B-FA1B-1247-9088-AF80FB4800E3}"/>
              </a:ext>
            </a:extLst>
          </p:cNvPr>
          <p:cNvSpPr/>
          <p:nvPr/>
        </p:nvSpPr>
        <p:spPr>
          <a:xfrm>
            <a:off x="881144" y="5528020"/>
            <a:ext cx="11310856" cy="501692"/>
          </a:xfrm>
          <a:custGeom>
            <a:avLst/>
            <a:gdLst>
              <a:gd name="connsiteX0" fmla="*/ 8616962 w 11310856"/>
              <a:gd name="connsiteY0" fmla="*/ 0 h 501692"/>
              <a:gd name="connsiteX1" fmla="*/ 11310856 w 11310856"/>
              <a:gd name="connsiteY1" fmla="*/ 0 h 501692"/>
              <a:gd name="connsiteX2" fmla="*/ 11310856 w 11310856"/>
              <a:gd name="connsiteY2" fmla="*/ 501691 h 501692"/>
              <a:gd name="connsiteX3" fmla="*/ 11126404 w 11310856"/>
              <a:gd name="connsiteY3" fmla="*/ 501691 h 501692"/>
              <a:gd name="connsiteX4" fmla="*/ 11126399 w 11310856"/>
              <a:gd name="connsiteY4" fmla="*/ 501692 h 501692"/>
              <a:gd name="connsiteX5" fmla="*/ 175055 w 11310856"/>
              <a:gd name="connsiteY5" fmla="*/ 501692 h 501692"/>
              <a:gd name="connsiteX6" fmla="*/ 0 w 11310856"/>
              <a:gd name="connsiteY6" fmla="*/ 326637 h 501692"/>
              <a:gd name="connsiteX7" fmla="*/ 0 w 11310856"/>
              <a:gd name="connsiteY7" fmla="*/ 175056 h 501692"/>
              <a:gd name="connsiteX8" fmla="*/ 175055 w 11310856"/>
              <a:gd name="connsiteY8" fmla="*/ 1 h 501692"/>
              <a:gd name="connsiteX9" fmla="*/ 8616962 w 11310856"/>
              <a:gd name="connsiteY9" fmla="*/ 1 h 50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10856" h="501692">
                <a:moveTo>
                  <a:pt x="8616962" y="0"/>
                </a:moveTo>
                <a:lnTo>
                  <a:pt x="11310856" y="0"/>
                </a:lnTo>
                <a:lnTo>
                  <a:pt x="11310856" y="501691"/>
                </a:lnTo>
                <a:lnTo>
                  <a:pt x="11126404" y="501691"/>
                </a:lnTo>
                <a:lnTo>
                  <a:pt x="11126399" y="501692"/>
                </a:lnTo>
                <a:lnTo>
                  <a:pt x="175055" y="501692"/>
                </a:lnTo>
                <a:cubicBezTo>
                  <a:pt x="78375" y="501692"/>
                  <a:pt x="0" y="423317"/>
                  <a:pt x="0" y="326637"/>
                </a:cubicBezTo>
                <a:lnTo>
                  <a:pt x="0" y="175056"/>
                </a:lnTo>
                <a:cubicBezTo>
                  <a:pt x="0" y="78376"/>
                  <a:pt x="78375" y="1"/>
                  <a:pt x="175055" y="1"/>
                </a:cubicBezTo>
                <a:lnTo>
                  <a:pt x="8616962" y="1"/>
                </a:lnTo>
                <a:close/>
              </a:path>
            </a:pathLst>
          </a:custGeom>
          <a:solidFill>
            <a:schemeClr val="tx1"/>
          </a:solidFill>
          <a:ln w="254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50D406-30CA-0BA3-D967-384221142B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98661" y="5544528"/>
            <a:ext cx="10756542" cy="501650"/>
          </a:xfr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5916626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1"/>
            <a:ext cx="11311128" cy="43854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5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41682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A4467B-FA1B-1247-9088-AF80FB4800E3}"/>
              </a:ext>
            </a:extLst>
          </p:cNvPr>
          <p:cNvSpPr/>
          <p:nvPr/>
        </p:nvSpPr>
        <p:spPr>
          <a:xfrm>
            <a:off x="890546" y="5523513"/>
            <a:ext cx="11310856" cy="501692"/>
          </a:xfrm>
          <a:custGeom>
            <a:avLst/>
            <a:gdLst>
              <a:gd name="connsiteX0" fmla="*/ 8616962 w 11310856"/>
              <a:gd name="connsiteY0" fmla="*/ 0 h 501692"/>
              <a:gd name="connsiteX1" fmla="*/ 11310856 w 11310856"/>
              <a:gd name="connsiteY1" fmla="*/ 0 h 501692"/>
              <a:gd name="connsiteX2" fmla="*/ 11310856 w 11310856"/>
              <a:gd name="connsiteY2" fmla="*/ 501691 h 501692"/>
              <a:gd name="connsiteX3" fmla="*/ 11126404 w 11310856"/>
              <a:gd name="connsiteY3" fmla="*/ 501691 h 501692"/>
              <a:gd name="connsiteX4" fmla="*/ 11126399 w 11310856"/>
              <a:gd name="connsiteY4" fmla="*/ 501692 h 501692"/>
              <a:gd name="connsiteX5" fmla="*/ 175055 w 11310856"/>
              <a:gd name="connsiteY5" fmla="*/ 501692 h 501692"/>
              <a:gd name="connsiteX6" fmla="*/ 0 w 11310856"/>
              <a:gd name="connsiteY6" fmla="*/ 326637 h 501692"/>
              <a:gd name="connsiteX7" fmla="*/ 0 w 11310856"/>
              <a:gd name="connsiteY7" fmla="*/ 175056 h 501692"/>
              <a:gd name="connsiteX8" fmla="*/ 175055 w 11310856"/>
              <a:gd name="connsiteY8" fmla="*/ 1 h 501692"/>
              <a:gd name="connsiteX9" fmla="*/ 8616962 w 11310856"/>
              <a:gd name="connsiteY9" fmla="*/ 1 h 50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10856" h="501692">
                <a:moveTo>
                  <a:pt x="8616962" y="0"/>
                </a:moveTo>
                <a:lnTo>
                  <a:pt x="11310856" y="0"/>
                </a:lnTo>
                <a:lnTo>
                  <a:pt x="11310856" y="501691"/>
                </a:lnTo>
                <a:lnTo>
                  <a:pt x="11126404" y="501691"/>
                </a:lnTo>
                <a:lnTo>
                  <a:pt x="11126399" y="501692"/>
                </a:lnTo>
                <a:lnTo>
                  <a:pt x="175055" y="501692"/>
                </a:lnTo>
                <a:cubicBezTo>
                  <a:pt x="78375" y="501692"/>
                  <a:pt x="0" y="423317"/>
                  <a:pt x="0" y="326637"/>
                </a:cubicBezTo>
                <a:lnTo>
                  <a:pt x="0" y="175056"/>
                </a:lnTo>
                <a:cubicBezTo>
                  <a:pt x="0" y="78376"/>
                  <a:pt x="78375" y="1"/>
                  <a:pt x="175055" y="1"/>
                </a:cubicBezTo>
                <a:lnTo>
                  <a:pt x="8616962" y="1"/>
                </a:lnTo>
                <a:close/>
              </a:path>
            </a:pathLst>
          </a:custGeom>
          <a:gradFill>
            <a:gsLst>
              <a:gs pos="0">
                <a:srgbClr val="3B464F"/>
              </a:gs>
              <a:gs pos="100000">
                <a:srgbClr val="566168"/>
              </a:gs>
            </a:gsLst>
            <a:lin ang="0" scaled="0"/>
          </a:gradFill>
          <a:ln w="25400">
            <a:gradFill>
              <a:gsLst>
                <a:gs pos="0">
                  <a:schemeClr val="accent2"/>
                </a:gs>
                <a:gs pos="100000">
                  <a:schemeClr val="tx1"/>
                </a:gs>
              </a:gsLst>
              <a:lin ang="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l"/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50D406-30CA-0BA3-D967-384221142B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63" y="5530857"/>
            <a:ext cx="10756542" cy="501650"/>
          </a:xfr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5548410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3B0D-AA6B-D1A5-014E-699520A7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590D295-3B91-CE8A-C74A-F42B5832AC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0014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64568AA6-637F-FFB3-F8D1-FF91EFEED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34">
            <a:extLst>
              <a:ext uri="{FF2B5EF4-FFF2-40B4-BE49-F238E27FC236}">
                <a16:creationId xmlns:a16="http://schemas.microsoft.com/office/drawing/2014/main" id="{D0A73B46-E6F7-416D-C5D3-B3ACDD818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6000890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0">
            <a:extLst>
              <a:ext uri="{FF2B5EF4-FFF2-40B4-BE49-F238E27FC236}">
                <a16:creationId xmlns:a16="http://schemas.microsoft.com/office/drawing/2014/main" id="{2847A306-2973-7FAE-5767-AAB1005A3D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67000" y="1844439"/>
            <a:ext cx="6359305" cy="38750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4000" i="0">
                <a:latin typeface="+mj-lt"/>
              </a:defRPr>
            </a:lvl1pPr>
            <a:lvl2pPr marL="0" indent="0" algn="r">
              <a:spcBef>
                <a:spcPts val="1800"/>
              </a:spcBef>
              <a:buNone/>
              <a:defRPr i="1">
                <a:latin typeface="+mj-lt"/>
              </a:defRPr>
            </a:lvl2pPr>
          </a:lstStyle>
          <a:p>
            <a:pPr lvl="0"/>
            <a:r>
              <a:rPr lang="en-US" dirty="0"/>
              <a:t>Quote</a:t>
            </a:r>
          </a:p>
          <a:p>
            <a:pPr lvl="1"/>
            <a:r>
              <a:rPr lang="en-US" dirty="0"/>
              <a:t>- Attribution</a:t>
            </a:r>
          </a:p>
        </p:txBody>
      </p:sp>
      <p:sp>
        <p:nvSpPr>
          <p:cNvPr id="5" name="Picture Placeholder 123">
            <a:extLst>
              <a:ext uri="{FF2B5EF4-FFF2-40B4-BE49-F238E27FC236}">
                <a16:creationId xmlns:a16="http://schemas.microsoft.com/office/drawing/2014/main" id="{781B81B7-1129-B818-B41D-1B2774F6C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30208" y="1777927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123">
            <a:extLst>
              <a:ext uri="{FF2B5EF4-FFF2-40B4-BE49-F238E27FC236}">
                <a16:creationId xmlns:a16="http://schemas.microsoft.com/office/drawing/2014/main" id="{A04D3CE3-94B6-CE24-D478-605E9EDF6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77095" y="1777927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123">
            <a:extLst>
              <a:ext uri="{FF2B5EF4-FFF2-40B4-BE49-F238E27FC236}">
                <a16:creationId xmlns:a16="http://schemas.microsoft.com/office/drawing/2014/main" id="{60CB9E45-96B5-8ACE-A83D-F7BFFC48C76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10800000">
            <a:off x="8600475" y="4167119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123">
            <a:extLst>
              <a:ext uri="{FF2B5EF4-FFF2-40B4-BE49-F238E27FC236}">
                <a16:creationId xmlns:a16="http://schemas.microsoft.com/office/drawing/2014/main" id="{96166C76-71AC-7AAB-E8B6-C805E4C59D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10800000">
            <a:off x="9047362" y="4167119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0A63E03-5E48-6D9D-1F27-9E592CFE15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1305" y="1"/>
            <a:ext cx="9721890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41478EE9-A8EE-A874-5F90-62063D069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9B8C8411-DF58-F182-F246-53604AA1C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6866317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0" y="1591480"/>
            <a:ext cx="5303520" cy="35397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5237966"/>
            <a:ext cx="54864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278880" y="1591480"/>
            <a:ext cx="5303520" cy="35397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88075" y="5237967"/>
            <a:ext cx="54864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D2BF02C-38F1-4295-9B6F-765DEA896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56603"/>
            <a:ext cx="10513423" cy="20480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4342661-6D05-1A0B-E082-AADFB4BC8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52504F3-D29F-12C5-FE24-6CC959A1F9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5848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33">
            <a:extLst>
              <a:ext uri="{FF2B5EF4-FFF2-40B4-BE49-F238E27FC236}">
                <a16:creationId xmlns:a16="http://schemas.microsoft.com/office/drawing/2014/main" id="{20CE4057-54FD-02CC-4AB0-30B74D44E3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34">
            <a:extLst>
              <a:ext uri="{FF2B5EF4-FFF2-40B4-BE49-F238E27FC236}">
                <a16:creationId xmlns:a16="http://schemas.microsoft.com/office/drawing/2014/main" id="{F2CF8464-E26A-4301-98A8-BE9BE099C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4352467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1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/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4619625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383484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algn="l"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90060" y="4619626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0603281A-5C4D-47C1-9D2B-3B98F1E5CFFD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8157369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algn="l"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BD1FD25-57A3-437B-90DA-4552A8F589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62595" y="4619627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061B546-E216-484B-8DB2-C4F21B701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83478"/>
            <a:ext cx="10513423" cy="20974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AABD7F2-1805-3F35-6F67-96188233E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9EC8D8-F44A-F7BF-9530-24779271B2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1890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33">
            <a:extLst>
              <a:ext uri="{FF2B5EF4-FFF2-40B4-BE49-F238E27FC236}">
                <a16:creationId xmlns:a16="http://schemas.microsoft.com/office/drawing/2014/main" id="{6AC218EF-D58B-01E0-58B0-5A82C64C5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53E36BF8-381F-B808-DC4B-1DC7F4A37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7471823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4000500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41376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21050" y="4000501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48F288C-D32F-4AD7-81B0-66CA99193F2A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1792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CA59DD-B384-4BEA-A899-B91E3A5E9B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26162" y="4000501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13B093FA-5C8E-47E5-BAFC-88EC90790F0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02208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EBCFB8E-70E2-45FE-B032-1EECAD315C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31275" y="4000502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9B837FD-63EF-46E2-92B6-E473261CC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96119"/>
            <a:ext cx="10513423" cy="19710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2D97CE-E9A1-F83B-F2CB-435FD6DA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14E7226-72F7-B888-6D34-E7CC6BC10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5848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Footer Placeholder 33">
            <a:extLst>
              <a:ext uri="{FF2B5EF4-FFF2-40B4-BE49-F238E27FC236}">
                <a16:creationId xmlns:a16="http://schemas.microsoft.com/office/drawing/2014/main" id="{B0C9394D-0C4E-04AF-1F9D-3038AE3561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34">
            <a:extLst>
              <a:ext uri="{FF2B5EF4-FFF2-40B4-BE49-F238E27FC236}">
                <a16:creationId xmlns:a16="http://schemas.microsoft.com/office/drawing/2014/main" id="{0FEBBD04-BAAF-F2AC-1098-8CB87C1B9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059225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" y="1373187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200400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25987" y="1373188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32325" y="3200401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0603281A-5C4D-47C1-9D2B-3B98F1E5CF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42374" y="1373189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BD1FD25-57A3-437B-90DA-4552A8F589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48712" y="3200402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48F288C-D32F-4AD7-81B0-66CA99193F2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" y="3792537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28600" dist="1397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CA59DD-B384-4BEA-A899-B91E3A5E9B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5938" y="5619750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13B093FA-5C8E-47E5-BAFC-88EC90790F0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25987" y="3792538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EBCFB8E-70E2-45FE-B032-1EECAD315C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32325" y="5619751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456FE970-AE12-4BED-8FD3-5AE64DED676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842374" y="3792539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364418E6-1967-420D-ACFC-C8E3E140A61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748712" y="5619752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3425E2A-A76B-4066-AB88-4A728DE10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70931"/>
            <a:ext cx="10513423" cy="19491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1418AA-F443-36D6-6838-584AA907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8507F6A-07CD-1C71-A2D3-CA6BD2B58F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33765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Footer Placeholder 33">
            <a:extLst>
              <a:ext uri="{FF2B5EF4-FFF2-40B4-BE49-F238E27FC236}">
                <a16:creationId xmlns:a16="http://schemas.microsoft.com/office/drawing/2014/main" id="{DC1A8DD5-CD5B-1840-A2F9-BF50EA6F6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34">
            <a:extLst>
              <a:ext uri="{FF2B5EF4-FFF2-40B4-BE49-F238E27FC236}">
                <a16:creationId xmlns:a16="http://schemas.microsoft.com/office/drawing/2014/main" id="{C389D454-8402-4766-DC67-FA587A204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5123147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1500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3400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4BC723B-C257-40D8-8C4F-77E2839D1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63500"/>
            <a:ext cx="10513423" cy="20131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DAF9F9-B667-ABA4-0389-8FB15408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B152742-3FF3-9D96-A014-596ADE91A8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9807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7F73E2AA-2487-0611-B2E9-4AF268470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34">
            <a:extLst>
              <a:ext uri="{FF2B5EF4-FFF2-40B4-BE49-F238E27FC236}">
                <a16:creationId xmlns:a16="http://schemas.microsoft.com/office/drawing/2014/main" id="{235032CB-E08E-B586-D4D4-A963E8E67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6214275"/>
      </p:ext>
    </p:extLst>
  </p:cSld>
  <p:clrMapOvr>
    <a:masterClrMapping/>
  </p:clrMapOvr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814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5E21AEC-F9B1-4399-8418-50E8C8DF01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815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6B840991-F022-4AC4-B2ED-03DC890D31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533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27E70BA6-25D0-4BB7-9A5A-85DFDDC695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534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5D966-CA66-3D8A-01C6-C5266A7F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1013B04-9A69-B54F-C6DF-02F2FD3942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793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5C5ACA0F-E298-34CD-3D19-000CEE5F0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D3AEAC22-F06F-DF38-E26C-61ACC616A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0449454"/>
      </p:ext>
    </p:extLst>
  </p:cSld>
  <p:clrMapOvr>
    <a:masterClrMapping/>
  </p:clrMapOvr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n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B1670016-E971-486E-A123-3A9869762D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7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5E21AEC-F9B1-4399-8418-50E8C8DF01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C16174CA-BC99-4931-93A9-EC278A3145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958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6B840991-F022-4AC4-B2ED-03DC890D31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19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27E70BA6-25D0-4BB7-9A5A-85DFDDC695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1319BA2C-BE76-466F-828D-41F10B06546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B8BE4-36A1-0478-7BED-5FB8383E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EEB9FC5-1531-321C-593B-BF304C947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793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C974A2E0-6CE9-A63C-4F3B-821D76EE5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E4DB7253-9EF8-9980-A576-BA9FD5B7D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7399364"/>
      </p:ext>
    </p:extLst>
  </p:cSld>
  <p:clrMapOvr>
    <a:masterClrMapping/>
  </p:clrMapOvr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and 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950875C-F732-E622-CFA8-C26B60FB978F}"/>
              </a:ext>
            </a:extLst>
          </p:cNvPr>
          <p:cNvGrpSpPr/>
          <p:nvPr/>
        </p:nvGrpSpPr>
        <p:grpSpPr>
          <a:xfrm>
            <a:off x="3616960" y="2045057"/>
            <a:ext cx="4746823" cy="3129621"/>
            <a:chOff x="3530600" y="2161897"/>
            <a:chExt cx="4746823" cy="31296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B553C4-787A-DD12-8577-8FCB28CD64D8}"/>
                </a:ext>
              </a:extLst>
            </p:cNvPr>
            <p:cNvSpPr txBox="1"/>
            <p:nvPr/>
          </p:nvSpPr>
          <p:spPr>
            <a:xfrm>
              <a:off x="3530600" y="2202536"/>
              <a:ext cx="4696023" cy="3088982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solidFill>
              <a:schemeClr val="tx1"/>
            </a:solidFill>
            <a:ln w="25400" cap="rnd">
              <a:noFill/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6FC831-B86A-F5D3-FB8B-B8F1E5DE5E0F}"/>
                </a:ext>
              </a:extLst>
            </p:cNvPr>
            <p:cNvSpPr txBox="1"/>
            <p:nvPr/>
          </p:nvSpPr>
          <p:spPr>
            <a:xfrm>
              <a:off x="3581400" y="2161897"/>
              <a:ext cx="4696023" cy="3088981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2"/>
                </a:gs>
                <a:gs pos="0">
                  <a:schemeClr val="accent2"/>
                </a:gs>
              </a:gsLst>
              <a:lin ang="2700000" scaled="1"/>
              <a:tileRect/>
            </a:gradFill>
            <a:ln w="25400" cap="rnd">
              <a:gradFill>
                <a:gsLst>
                  <a:gs pos="0">
                    <a:schemeClr val="tx2"/>
                  </a:gs>
                  <a:gs pos="58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/>
                  </a:gs>
                </a:gsLst>
                <a:lin ang="5400000" scaled="1"/>
              </a:gradFill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03CC33-2FDB-0B9C-E1B9-79A7C402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B2CB4529-F5B5-1AA6-3880-C44A194871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9807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7323F6CC-2C29-6EB4-FE25-CAF2DFFB2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2E242BAD-C3E1-3928-5107-5855DC3C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0EDCFC-2EC0-220D-4E70-AE5C07D993E1}"/>
              </a:ext>
            </a:extLst>
          </p:cNvPr>
          <p:cNvGrpSpPr/>
          <p:nvPr/>
        </p:nvGrpSpPr>
        <p:grpSpPr>
          <a:xfrm>
            <a:off x="3616960" y="2045057"/>
            <a:ext cx="4746823" cy="3129621"/>
            <a:chOff x="3530600" y="2161897"/>
            <a:chExt cx="4746823" cy="31296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FB91DC-48BD-17F6-F287-F11D9DD3A81A}"/>
                </a:ext>
              </a:extLst>
            </p:cNvPr>
            <p:cNvSpPr txBox="1"/>
            <p:nvPr/>
          </p:nvSpPr>
          <p:spPr>
            <a:xfrm>
              <a:off x="3530600" y="2202536"/>
              <a:ext cx="4696023" cy="3088982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solidFill>
              <a:schemeClr val="tx1"/>
            </a:solidFill>
            <a:ln w="25400" cap="rnd">
              <a:noFill/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351DB6-9536-7317-6EA5-B276FC2153B1}"/>
                </a:ext>
              </a:extLst>
            </p:cNvPr>
            <p:cNvSpPr txBox="1"/>
            <p:nvPr/>
          </p:nvSpPr>
          <p:spPr>
            <a:xfrm>
              <a:off x="3581400" y="2161897"/>
              <a:ext cx="4696023" cy="3088981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/>
                </a:gs>
                <a:gs pos="0">
                  <a:schemeClr val="accent3"/>
                </a:gs>
              </a:gsLst>
              <a:lin ang="2700000" scaled="1"/>
              <a:tileRect/>
            </a:gradFill>
            <a:ln w="25400" cap="rnd">
              <a:gradFill>
                <a:gsLst>
                  <a:gs pos="0">
                    <a:schemeClr val="tx2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09825671"/>
      </p:ext>
    </p:extLst>
  </p:cSld>
  <p:clrMapOvr>
    <a:masterClrMapping/>
  </p:clrMapOvr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82833-1CA5-43EB-A753-DE9BF9FFBD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6950" y="6529947"/>
            <a:ext cx="517525" cy="274320"/>
          </a:xfrm>
          <a:prstGeom prst="rect">
            <a:avLst/>
          </a:prstGeom>
        </p:spPr>
        <p:txBody>
          <a:bodyPr/>
          <a:lstStyle/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77353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1_Multiple photo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8B57B37-F39F-7AF3-7A6F-B4CD9FEB0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/>
          <a:stretch>
            <a:fillRect/>
          </a:stretch>
        </p:blipFill>
        <p:spPr>
          <a:xfrm>
            <a:off x="-1" y="0"/>
            <a:ext cx="561188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026337-1212-4E37-B614-FAD81622B5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6095274" y="97970"/>
            <a:ext cx="5137057" cy="2258313"/>
          </a:xfrm>
        </p:spPr>
        <p:txBody>
          <a:bodyPr lIns="0" anchor="b"/>
          <a:lstStyle>
            <a:lvl1pPr algn="l">
              <a:lnSpc>
                <a:spcPct val="100000"/>
              </a:lnSpc>
              <a:defRPr sz="4400" b="1" cap="none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for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D177-2A4B-4908-91A5-743154C1BAA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6095274" y="2514535"/>
            <a:ext cx="5137057" cy="88783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E3B56B80-9205-4D07-8C03-AFB367BFB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274" y="3560621"/>
            <a:ext cx="5137057" cy="338554"/>
          </a:xfrm>
          <a:prstGeom prst="rect">
            <a:avLst/>
          </a:prstGeom>
        </p:spPr>
        <p:txBody>
          <a:bodyPr l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0" name="Picture 39" descr="A blue line on a black background&#10;&#10;AI-generated content may be incorrect.">
            <a:extLst>
              <a:ext uri="{FF2B5EF4-FFF2-40B4-BE49-F238E27FC236}">
                <a16:creationId xmlns:a16="http://schemas.microsoft.com/office/drawing/2014/main" id="{E6112B85-69EF-7003-3E47-23BBF03677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9780" y="5190489"/>
            <a:ext cx="2381962" cy="11168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F5B03A-CC16-CD96-E95F-8CDFD071F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62" y="5147301"/>
            <a:ext cx="5444540" cy="12032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29A6A7-136A-26B9-552B-21940F8B46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/>
          <a:stretch>
            <a:fillRect/>
          </a:stretch>
        </p:blipFill>
        <p:spPr>
          <a:xfrm>
            <a:off x="-1" y="0"/>
            <a:ext cx="561188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48105E-A8CC-99D6-4599-3DC548C1F30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62" y="5147301"/>
            <a:ext cx="5444540" cy="12032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1954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414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20F804-C8CE-43E5-AC95-62AD1ACBA47C}"/>
              </a:ext>
            </a:extLst>
          </p:cNvPr>
          <p:cNvSpPr/>
          <p:nvPr/>
        </p:nvSpPr>
        <p:spPr bwMode="hidden">
          <a:xfrm>
            <a:off x="0" y="0"/>
            <a:ext cx="959669" cy="6858000"/>
          </a:xfrm>
          <a:prstGeom prst="rect">
            <a:avLst/>
          </a:prstGeom>
          <a:gradFill>
            <a:gsLst>
              <a:gs pos="50500">
                <a:schemeClr val="accent2"/>
              </a:gs>
              <a:gs pos="100000">
                <a:schemeClr val="accent3"/>
              </a:gs>
              <a:gs pos="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026337-1212-4E37-B614-FAD81622B5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1447074" y="740818"/>
            <a:ext cx="9109166" cy="2258313"/>
          </a:xfrm>
        </p:spPr>
        <p:txBody>
          <a:bodyPr lIns="0" anchor="b"/>
          <a:lstStyle>
            <a:lvl1pPr algn="l">
              <a:lnSpc>
                <a:spcPct val="80000"/>
              </a:lnSpc>
              <a:defRPr sz="4400" b="1" cap="none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for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D177-2A4B-4908-91A5-743154C1BAA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1447073" y="3021436"/>
            <a:ext cx="9109170" cy="88783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E3B56B80-9205-4D07-8C03-AFB367BFB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47072" y="4017012"/>
            <a:ext cx="9109170" cy="338554"/>
          </a:xfrm>
          <a:prstGeom prst="rect">
            <a:avLst/>
          </a:prstGeom>
        </p:spPr>
        <p:txBody>
          <a:bodyPr wrap="square" l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line on a black background&#10;&#10;AI-generated content may be incorrect.">
            <a:extLst>
              <a:ext uri="{FF2B5EF4-FFF2-40B4-BE49-F238E27FC236}">
                <a16:creationId xmlns:a16="http://schemas.microsoft.com/office/drawing/2014/main" id="{F3B49079-49DC-967C-D74E-D0B9AAF785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9780" y="5286308"/>
            <a:ext cx="2381962" cy="1116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CEDA79-55FB-38A3-6F5A-C115B0F50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5000"/>
            <a:ext cx="6061000" cy="13395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0B343A-780C-1D94-7C02-2830BECB8B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5000"/>
            <a:ext cx="6061000" cy="13395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9590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414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972C-8407-4552-EF56-41C9A9A2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AF2C6D0-9FC3-5009-FD3F-F5E073B8CF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06056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6C2287-962D-9360-7388-E5DE0E7806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371599"/>
            <a:ext cx="11307407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33">
            <a:extLst>
              <a:ext uri="{FF2B5EF4-FFF2-40B4-BE49-F238E27FC236}">
                <a16:creationId xmlns:a16="http://schemas.microsoft.com/office/drawing/2014/main" id="{E710228A-4AEA-E7D0-ABEA-E0466A5CEA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4">
            <a:extLst>
              <a:ext uri="{FF2B5EF4-FFF2-40B4-BE49-F238E27FC236}">
                <a16:creationId xmlns:a16="http://schemas.microsoft.com/office/drawing/2014/main" id="{90AD42CD-A61D-5013-C64A-2FE3924E6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994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F744902-7825-9D2D-AE36-DB691670E45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5613" y="137160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E29F9256-0511-B912-8396-5B639275E4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05551" y="137160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6563D5-EFE2-168C-E943-1528B8C8B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453730E-A326-916B-26F0-F5D4578C50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418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33">
            <a:extLst>
              <a:ext uri="{FF2B5EF4-FFF2-40B4-BE49-F238E27FC236}">
                <a16:creationId xmlns:a16="http://schemas.microsoft.com/office/drawing/2014/main" id="{6D0CB5C4-06AE-8D72-F0AE-309E10B03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4">
            <a:extLst>
              <a:ext uri="{FF2B5EF4-FFF2-40B4-BE49-F238E27FC236}">
                <a16:creationId xmlns:a16="http://schemas.microsoft.com/office/drawing/2014/main" id="{5391A0F7-6E7D-E18B-DE16-E87334A21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115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959AFD0-CFC8-535F-1425-B3768312AF8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371600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1">
            <a:extLst>
              <a:ext uri="{FF2B5EF4-FFF2-40B4-BE49-F238E27FC236}">
                <a16:creationId xmlns:a16="http://schemas.microsoft.com/office/drawing/2014/main" id="{90C199CA-62D8-3BAB-5A53-43B4DB16F56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295776" y="1371311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1">
            <a:extLst>
              <a:ext uri="{FF2B5EF4-FFF2-40B4-BE49-F238E27FC236}">
                <a16:creationId xmlns:a16="http://schemas.microsoft.com/office/drawing/2014/main" id="{3CC4C61A-AA18-F485-5C1C-D1878A24F07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34353" y="1371311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D87BC1-985E-39BC-0DEA-5763959C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6181B06-47DF-115C-3B46-25E172961D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0222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77B69D2D-4D9B-6A8B-3F53-DED5A6DBD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34">
            <a:extLst>
              <a:ext uri="{FF2B5EF4-FFF2-40B4-BE49-F238E27FC236}">
                <a16:creationId xmlns:a16="http://schemas.microsoft.com/office/drawing/2014/main" id="{EAE87AA0-01AE-441D-6240-09296D3237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168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79DC57C-37CC-E7BF-88DC-8039D45EEB5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33924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7DD9D9CE-9D92-43F5-CAA6-C00718EAFE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7200" y="365760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A01F17D8-ABA5-B596-93CD-81372DCAB2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05552" y="365760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B7145809-F198-5E1F-F668-D0C1BFB5A38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305552" y="133924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E79B7B-25DF-EA6A-530C-E2F875852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11C661F-0C73-3E10-E95B-812C930E77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11284726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3A909D79-3AB2-A4EF-7FCB-718E00CEA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34">
            <a:extLst>
              <a:ext uri="{FF2B5EF4-FFF2-40B4-BE49-F238E27FC236}">
                <a16:creationId xmlns:a16="http://schemas.microsoft.com/office/drawing/2014/main" id="{852BFAAB-35A9-5271-DEA1-84B5DD8EA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40952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7909560" cy="455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A0003C1-A2B0-08F2-1590-3F79E1167007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accent2"/>
              </a:gs>
            </a:gsLst>
            <a:lin ang="2700000" scaled="0"/>
          </a:gradFill>
          <a:ln w="25400"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27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C9BE1D8-B396-7A5A-AEB9-ED135EC3E0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24422" y="1306286"/>
            <a:ext cx="2811609" cy="14742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point</a:t>
            </a:r>
          </a:p>
          <a:p>
            <a:pPr lvl="0"/>
            <a:r>
              <a:rPr lang="en-US" dirty="0"/>
              <a:t>Second point</a:t>
            </a:r>
          </a:p>
          <a:p>
            <a:pPr lvl="0"/>
            <a:r>
              <a:rPr lang="en-US" dirty="0"/>
              <a:t>Third point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687161-CDFF-A2B2-8495-43507B60C4BC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Takeaways: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CA5FDA-5F59-FEC2-CA07-0578E9E30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64776"/>
            <a:ext cx="7909560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52151D2-D310-1825-03B0-6B5758245F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62513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BD5BB1E6-ED6E-B805-62D8-DA8762920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734C1BA5-6048-B4D9-B106-35C001425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F64D14E-78C4-11E2-2A93-9CFC63A8C449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  <a:ln w="254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411B2C-3CEF-A034-B944-629974276A87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Key Takeaways: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60586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EF56B86-9852-77FB-16B9-5C9AB75445EE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solidFill>
            <a:schemeClr val="bg1"/>
          </a:solidFill>
          <a:ln w="25400">
            <a:gradFill>
              <a:gsLst>
                <a:gs pos="100000">
                  <a:schemeClr val="accent3"/>
                </a:gs>
                <a:gs pos="0">
                  <a:schemeClr val="accent2"/>
                </a:gs>
              </a:gsLst>
              <a:lin ang="27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7E74BD3-F56F-643F-8CD4-3517FC3CC1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24422" y="1306286"/>
            <a:ext cx="2811609" cy="1474236"/>
          </a:xfrm>
          <a:prstGeom prst="rect">
            <a:avLst/>
          </a:prstGeom>
        </p:spPr>
        <p:txBody>
          <a:bodyPr>
            <a:normAutofit/>
          </a:bodyPr>
          <a:lstStyle>
            <a:lvl1pPr marL="173038" indent="-173038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point</a:t>
            </a:r>
          </a:p>
          <a:p>
            <a:pPr lvl="0"/>
            <a:r>
              <a:rPr lang="en-US" dirty="0"/>
              <a:t>Second point</a:t>
            </a:r>
          </a:p>
          <a:p>
            <a:pPr lvl="0"/>
            <a:r>
              <a:rPr lang="en-US" dirty="0"/>
              <a:t>Third point</a:t>
            </a:r>
          </a:p>
        </p:txBody>
      </p:sp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7909560" cy="455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B97DFD-A51D-72AE-A10C-7D63DB1A23E3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3"/>
                </a:solidFill>
              </a:rPr>
              <a:t>Key Takeaways</a:t>
            </a:r>
            <a:r>
              <a:rPr lang="en-US" b="1" dirty="0">
                <a:solidFill>
                  <a:schemeClr val="accent3"/>
                </a:solidFill>
              </a:rPr>
              <a:t>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7909561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74389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79304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11311128" cy="43538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5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418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A4467B-FA1B-1247-9088-AF80FB4800E3}"/>
              </a:ext>
            </a:extLst>
          </p:cNvPr>
          <p:cNvSpPr/>
          <p:nvPr/>
        </p:nvSpPr>
        <p:spPr>
          <a:xfrm>
            <a:off x="881144" y="5528020"/>
            <a:ext cx="11310856" cy="501692"/>
          </a:xfrm>
          <a:custGeom>
            <a:avLst/>
            <a:gdLst>
              <a:gd name="connsiteX0" fmla="*/ 8616962 w 11310856"/>
              <a:gd name="connsiteY0" fmla="*/ 0 h 501692"/>
              <a:gd name="connsiteX1" fmla="*/ 11310856 w 11310856"/>
              <a:gd name="connsiteY1" fmla="*/ 0 h 501692"/>
              <a:gd name="connsiteX2" fmla="*/ 11310856 w 11310856"/>
              <a:gd name="connsiteY2" fmla="*/ 501691 h 501692"/>
              <a:gd name="connsiteX3" fmla="*/ 11126404 w 11310856"/>
              <a:gd name="connsiteY3" fmla="*/ 501691 h 501692"/>
              <a:gd name="connsiteX4" fmla="*/ 11126399 w 11310856"/>
              <a:gd name="connsiteY4" fmla="*/ 501692 h 501692"/>
              <a:gd name="connsiteX5" fmla="*/ 175055 w 11310856"/>
              <a:gd name="connsiteY5" fmla="*/ 501692 h 501692"/>
              <a:gd name="connsiteX6" fmla="*/ 0 w 11310856"/>
              <a:gd name="connsiteY6" fmla="*/ 326637 h 501692"/>
              <a:gd name="connsiteX7" fmla="*/ 0 w 11310856"/>
              <a:gd name="connsiteY7" fmla="*/ 175056 h 501692"/>
              <a:gd name="connsiteX8" fmla="*/ 175055 w 11310856"/>
              <a:gd name="connsiteY8" fmla="*/ 1 h 501692"/>
              <a:gd name="connsiteX9" fmla="*/ 8616962 w 11310856"/>
              <a:gd name="connsiteY9" fmla="*/ 1 h 50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10856" h="501692">
                <a:moveTo>
                  <a:pt x="8616962" y="0"/>
                </a:moveTo>
                <a:lnTo>
                  <a:pt x="11310856" y="0"/>
                </a:lnTo>
                <a:lnTo>
                  <a:pt x="11310856" y="501691"/>
                </a:lnTo>
                <a:lnTo>
                  <a:pt x="11126404" y="501691"/>
                </a:lnTo>
                <a:lnTo>
                  <a:pt x="11126399" y="501692"/>
                </a:lnTo>
                <a:lnTo>
                  <a:pt x="175055" y="501692"/>
                </a:lnTo>
                <a:cubicBezTo>
                  <a:pt x="78375" y="501692"/>
                  <a:pt x="0" y="423317"/>
                  <a:pt x="0" y="326637"/>
                </a:cubicBezTo>
                <a:lnTo>
                  <a:pt x="0" y="175056"/>
                </a:lnTo>
                <a:cubicBezTo>
                  <a:pt x="0" y="78376"/>
                  <a:pt x="78375" y="1"/>
                  <a:pt x="175055" y="1"/>
                </a:cubicBezTo>
                <a:lnTo>
                  <a:pt x="8616962" y="1"/>
                </a:lnTo>
                <a:close/>
              </a:path>
            </a:pathLst>
          </a:custGeom>
          <a:solidFill>
            <a:schemeClr val="tx1"/>
          </a:solidFill>
          <a:ln w="254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50D406-30CA-0BA3-D967-384221142B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98661" y="5544528"/>
            <a:ext cx="10756542" cy="501650"/>
          </a:xfr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61911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1"/>
            <a:ext cx="11311128" cy="43854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5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41682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A4467B-FA1B-1247-9088-AF80FB4800E3}"/>
              </a:ext>
            </a:extLst>
          </p:cNvPr>
          <p:cNvSpPr/>
          <p:nvPr/>
        </p:nvSpPr>
        <p:spPr>
          <a:xfrm>
            <a:off x="890546" y="5523513"/>
            <a:ext cx="11310856" cy="501692"/>
          </a:xfrm>
          <a:custGeom>
            <a:avLst/>
            <a:gdLst>
              <a:gd name="connsiteX0" fmla="*/ 8616962 w 11310856"/>
              <a:gd name="connsiteY0" fmla="*/ 0 h 501692"/>
              <a:gd name="connsiteX1" fmla="*/ 11310856 w 11310856"/>
              <a:gd name="connsiteY1" fmla="*/ 0 h 501692"/>
              <a:gd name="connsiteX2" fmla="*/ 11310856 w 11310856"/>
              <a:gd name="connsiteY2" fmla="*/ 501691 h 501692"/>
              <a:gd name="connsiteX3" fmla="*/ 11126404 w 11310856"/>
              <a:gd name="connsiteY3" fmla="*/ 501691 h 501692"/>
              <a:gd name="connsiteX4" fmla="*/ 11126399 w 11310856"/>
              <a:gd name="connsiteY4" fmla="*/ 501692 h 501692"/>
              <a:gd name="connsiteX5" fmla="*/ 175055 w 11310856"/>
              <a:gd name="connsiteY5" fmla="*/ 501692 h 501692"/>
              <a:gd name="connsiteX6" fmla="*/ 0 w 11310856"/>
              <a:gd name="connsiteY6" fmla="*/ 326637 h 501692"/>
              <a:gd name="connsiteX7" fmla="*/ 0 w 11310856"/>
              <a:gd name="connsiteY7" fmla="*/ 175056 h 501692"/>
              <a:gd name="connsiteX8" fmla="*/ 175055 w 11310856"/>
              <a:gd name="connsiteY8" fmla="*/ 1 h 501692"/>
              <a:gd name="connsiteX9" fmla="*/ 8616962 w 11310856"/>
              <a:gd name="connsiteY9" fmla="*/ 1 h 50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10856" h="501692">
                <a:moveTo>
                  <a:pt x="8616962" y="0"/>
                </a:moveTo>
                <a:lnTo>
                  <a:pt x="11310856" y="0"/>
                </a:lnTo>
                <a:lnTo>
                  <a:pt x="11310856" y="501691"/>
                </a:lnTo>
                <a:lnTo>
                  <a:pt x="11126404" y="501691"/>
                </a:lnTo>
                <a:lnTo>
                  <a:pt x="11126399" y="501692"/>
                </a:lnTo>
                <a:lnTo>
                  <a:pt x="175055" y="501692"/>
                </a:lnTo>
                <a:cubicBezTo>
                  <a:pt x="78375" y="501692"/>
                  <a:pt x="0" y="423317"/>
                  <a:pt x="0" y="326637"/>
                </a:cubicBezTo>
                <a:lnTo>
                  <a:pt x="0" y="175056"/>
                </a:lnTo>
                <a:cubicBezTo>
                  <a:pt x="0" y="78376"/>
                  <a:pt x="78375" y="1"/>
                  <a:pt x="175055" y="1"/>
                </a:cubicBezTo>
                <a:lnTo>
                  <a:pt x="8616962" y="1"/>
                </a:lnTo>
                <a:close/>
              </a:path>
            </a:pathLst>
          </a:custGeom>
          <a:solidFill>
            <a:schemeClr val="bg1"/>
          </a:solidFill>
          <a:ln w="25400"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l"/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50D406-30CA-0BA3-D967-384221142B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63" y="5530857"/>
            <a:ext cx="10756542" cy="501650"/>
          </a:xfrm>
        </p:spPr>
        <p:txBody>
          <a:bodyPr anchor="ctr">
            <a:norm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97805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3B0D-AA6B-D1A5-014E-699520A7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590D295-3B91-CE8A-C74A-F42B5832AC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0014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64568AA6-637F-FFB3-F8D1-FF91EFEED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34">
            <a:extLst>
              <a:ext uri="{FF2B5EF4-FFF2-40B4-BE49-F238E27FC236}">
                <a16:creationId xmlns:a16="http://schemas.microsoft.com/office/drawing/2014/main" id="{D0A73B46-E6F7-416D-C5D3-B3ACDD818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68528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0">
            <a:extLst>
              <a:ext uri="{FF2B5EF4-FFF2-40B4-BE49-F238E27FC236}">
                <a16:creationId xmlns:a16="http://schemas.microsoft.com/office/drawing/2014/main" id="{2847A306-2973-7FAE-5767-AAB1005A3D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67000" y="1844439"/>
            <a:ext cx="6359305" cy="38750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4000" i="0">
                <a:latin typeface="+mj-lt"/>
              </a:defRPr>
            </a:lvl1pPr>
            <a:lvl2pPr marL="0" indent="0" algn="r">
              <a:spcBef>
                <a:spcPts val="1800"/>
              </a:spcBef>
              <a:buNone/>
              <a:defRPr i="1">
                <a:latin typeface="+mj-lt"/>
              </a:defRPr>
            </a:lvl2pPr>
          </a:lstStyle>
          <a:p>
            <a:pPr lvl="0"/>
            <a:r>
              <a:rPr lang="en-US" dirty="0"/>
              <a:t>Quote</a:t>
            </a:r>
          </a:p>
          <a:p>
            <a:pPr lvl="1"/>
            <a:r>
              <a:rPr lang="en-US" dirty="0"/>
              <a:t>- Attribution</a:t>
            </a:r>
          </a:p>
        </p:txBody>
      </p:sp>
      <p:sp>
        <p:nvSpPr>
          <p:cNvPr id="5" name="Picture Placeholder 123">
            <a:extLst>
              <a:ext uri="{FF2B5EF4-FFF2-40B4-BE49-F238E27FC236}">
                <a16:creationId xmlns:a16="http://schemas.microsoft.com/office/drawing/2014/main" id="{781B81B7-1129-B818-B41D-1B2774F6C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30208" y="1777927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123">
            <a:extLst>
              <a:ext uri="{FF2B5EF4-FFF2-40B4-BE49-F238E27FC236}">
                <a16:creationId xmlns:a16="http://schemas.microsoft.com/office/drawing/2014/main" id="{A04D3CE3-94B6-CE24-D478-605E9EDF6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77095" y="1777927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123">
            <a:extLst>
              <a:ext uri="{FF2B5EF4-FFF2-40B4-BE49-F238E27FC236}">
                <a16:creationId xmlns:a16="http://schemas.microsoft.com/office/drawing/2014/main" id="{60CB9E45-96B5-8ACE-A83D-F7BFFC48C76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10800000">
            <a:off x="8600475" y="4167119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123">
            <a:extLst>
              <a:ext uri="{FF2B5EF4-FFF2-40B4-BE49-F238E27FC236}">
                <a16:creationId xmlns:a16="http://schemas.microsoft.com/office/drawing/2014/main" id="{96166C76-71AC-7AAB-E8B6-C805E4C59D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10800000">
            <a:off x="9047362" y="4167119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0A63E03-5E48-6D9D-1F27-9E592CFE15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1305" y="1"/>
            <a:ext cx="9721890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41478EE9-A8EE-A874-5F90-62063D069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9B8C8411-DF58-F182-F246-53604AA1C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77741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0" y="1591480"/>
            <a:ext cx="5303520" cy="35397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5237966"/>
            <a:ext cx="54864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278880" y="1591480"/>
            <a:ext cx="5303520" cy="35397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88075" y="5237967"/>
            <a:ext cx="54864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D2BF02C-38F1-4295-9B6F-765DEA896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56603"/>
            <a:ext cx="10513423" cy="20480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4342661-6D05-1A0B-E082-AADFB4BC8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52504F3-D29F-12C5-FE24-6CC959A1F9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5848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33">
            <a:extLst>
              <a:ext uri="{FF2B5EF4-FFF2-40B4-BE49-F238E27FC236}">
                <a16:creationId xmlns:a16="http://schemas.microsoft.com/office/drawing/2014/main" id="{20CE4057-54FD-02CC-4AB0-30B74D44E3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34">
            <a:extLst>
              <a:ext uri="{FF2B5EF4-FFF2-40B4-BE49-F238E27FC236}">
                <a16:creationId xmlns:a16="http://schemas.microsoft.com/office/drawing/2014/main" id="{F2CF8464-E26A-4301-98A8-BE9BE099C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9058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1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/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4619625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383484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algn="l"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90060" y="4619626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0603281A-5C4D-47C1-9D2B-3B98F1E5CFFD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8157369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algn="l"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BD1FD25-57A3-437B-90DA-4552A8F589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62595" y="4619627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061B546-E216-484B-8DB2-C4F21B701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83478"/>
            <a:ext cx="10513423" cy="20974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AABD7F2-1805-3F35-6F67-96188233E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9EC8D8-F44A-F7BF-9530-24779271B2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1890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33">
            <a:extLst>
              <a:ext uri="{FF2B5EF4-FFF2-40B4-BE49-F238E27FC236}">
                <a16:creationId xmlns:a16="http://schemas.microsoft.com/office/drawing/2014/main" id="{6AC218EF-D58B-01E0-58B0-5A82C64C5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53E36BF8-381F-B808-DC4B-1DC7F4A37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61624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4000500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41376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21050" y="4000501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48F288C-D32F-4AD7-81B0-66CA99193F2A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1792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CA59DD-B384-4BEA-A899-B91E3A5E9B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26162" y="4000501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13B093FA-5C8E-47E5-BAFC-88EC90790F0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02208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EBCFB8E-70E2-45FE-B032-1EECAD315C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31275" y="4000502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9B837FD-63EF-46E2-92B6-E473261CC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96119"/>
            <a:ext cx="10513423" cy="19710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2D97CE-E9A1-F83B-F2CB-435FD6DA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14E7226-72F7-B888-6D34-E7CC6BC10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5848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33">
            <a:extLst>
              <a:ext uri="{FF2B5EF4-FFF2-40B4-BE49-F238E27FC236}">
                <a16:creationId xmlns:a16="http://schemas.microsoft.com/office/drawing/2014/main" id="{B0C9394D-0C4E-04AF-1F9D-3038AE3561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34">
            <a:extLst>
              <a:ext uri="{FF2B5EF4-FFF2-40B4-BE49-F238E27FC236}">
                <a16:creationId xmlns:a16="http://schemas.microsoft.com/office/drawing/2014/main" id="{0FEBBD04-BAAF-F2AC-1098-8CB87C1B9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87483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" y="1373187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200400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25987" y="1373188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32325" y="3200401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0603281A-5C4D-47C1-9D2B-3B98F1E5CF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42374" y="1373189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BD1FD25-57A3-437B-90DA-4552A8F589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48712" y="3200402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48F288C-D32F-4AD7-81B0-66CA99193F2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" y="3792537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28600" dist="1397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CA59DD-B384-4BEA-A899-B91E3A5E9B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5938" y="5619750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13B093FA-5C8E-47E5-BAFC-88EC90790F0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25987" y="3792538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EBCFB8E-70E2-45FE-B032-1EECAD315C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32325" y="5619751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456FE970-AE12-4BED-8FD3-5AE64DED676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842374" y="3792539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364418E6-1967-420D-ACFC-C8E3E140A61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748712" y="5619752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3425E2A-A76B-4066-AB88-4A728DE10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70931"/>
            <a:ext cx="10513423" cy="19491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1418AA-F443-36D6-6838-584AA907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8507F6A-07CD-1C71-A2D3-CA6BD2B58F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33765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33">
            <a:extLst>
              <a:ext uri="{FF2B5EF4-FFF2-40B4-BE49-F238E27FC236}">
                <a16:creationId xmlns:a16="http://schemas.microsoft.com/office/drawing/2014/main" id="{DC1A8DD5-CD5B-1840-A2F9-BF50EA6F6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34">
            <a:extLst>
              <a:ext uri="{FF2B5EF4-FFF2-40B4-BE49-F238E27FC236}">
                <a16:creationId xmlns:a16="http://schemas.microsoft.com/office/drawing/2014/main" id="{C389D454-8402-4766-DC67-FA587A204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22925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1500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3400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4BC723B-C257-40D8-8C4F-77E2839D1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63500"/>
            <a:ext cx="10513423" cy="20131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DAF9F9-B667-ABA4-0389-8FB15408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B152742-3FF3-9D96-A014-596ADE91A8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9807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7F73E2AA-2487-0611-B2E9-4AF268470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34">
            <a:extLst>
              <a:ext uri="{FF2B5EF4-FFF2-40B4-BE49-F238E27FC236}">
                <a16:creationId xmlns:a16="http://schemas.microsoft.com/office/drawing/2014/main" id="{235032CB-E08E-B586-D4D4-A963E8E67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58525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814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5E21AEC-F9B1-4399-8418-50E8C8DF01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815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6B840991-F022-4AC4-B2ED-03DC890D31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533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27E70BA6-25D0-4BB7-9A5A-85DFDDC695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534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5D966-CA66-3D8A-01C6-C5266A7F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1013B04-9A69-B54F-C6DF-02F2FD3942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793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5C5ACA0F-E298-34CD-3D19-000CEE5F0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D3AEAC22-F06F-DF38-E26C-61ACC616A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44440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n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B1670016-E971-486E-A123-3A9869762D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7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5E21AEC-F9B1-4399-8418-50E8C8DF01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C16174CA-BC99-4931-93A9-EC278A3145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958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6B840991-F022-4AC4-B2ED-03DC890D31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19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27E70BA6-25D0-4BB7-9A5A-85DFDDC695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1319BA2C-BE76-466F-828D-41F10B06546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B8BE4-36A1-0478-7BED-5FB8383E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EEB9FC5-1531-321C-593B-BF304C947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793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C974A2E0-6CE9-A63C-4F3B-821D76EE5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E4DB7253-9EF8-9980-A576-BA9FD5B7D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02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and 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950875C-F732-E622-CFA8-C26B60FB978F}"/>
              </a:ext>
            </a:extLst>
          </p:cNvPr>
          <p:cNvGrpSpPr/>
          <p:nvPr/>
        </p:nvGrpSpPr>
        <p:grpSpPr>
          <a:xfrm>
            <a:off x="3616960" y="2045057"/>
            <a:ext cx="4746823" cy="3129621"/>
            <a:chOff x="3530600" y="2161897"/>
            <a:chExt cx="4746823" cy="31296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B553C4-787A-DD12-8577-8FCB28CD64D8}"/>
                </a:ext>
              </a:extLst>
            </p:cNvPr>
            <p:cNvSpPr txBox="1"/>
            <p:nvPr/>
          </p:nvSpPr>
          <p:spPr>
            <a:xfrm>
              <a:off x="3530600" y="2202536"/>
              <a:ext cx="4696023" cy="3088982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solidFill>
              <a:schemeClr val="tx1"/>
            </a:solidFill>
            <a:ln w="25400" cap="rnd">
              <a:noFill/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6FC831-B86A-F5D3-FB8B-B8F1E5DE5E0F}"/>
                </a:ext>
              </a:extLst>
            </p:cNvPr>
            <p:cNvSpPr txBox="1"/>
            <p:nvPr/>
          </p:nvSpPr>
          <p:spPr>
            <a:xfrm>
              <a:off x="3581400" y="2161897"/>
              <a:ext cx="4696023" cy="3088981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2"/>
                </a:gs>
                <a:gs pos="0">
                  <a:schemeClr val="accent2"/>
                </a:gs>
              </a:gsLst>
              <a:lin ang="2700000" scaled="1"/>
              <a:tileRect/>
            </a:gradFill>
            <a:ln w="25400" cap="rnd">
              <a:gradFill>
                <a:gsLst>
                  <a:gs pos="0">
                    <a:schemeClr val="tx2"/>
                  </a:gs>
                  <a:gs pos="58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/>
                  </a:gs>
                </a:gsLst>
                <a:lin ang="5400000" scaled="1"/>
              </a:gradFill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03CC33-2FDB-0B9C-E1B9-79A7C402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B2CB4529-F5B5-1AA6-3880-C44A194871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9807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7323F6CC-2C29-6EB4-FE25-CAF2DFFB2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2E242BAD-C3E1-3928-5107-5855DC3C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0EDCFC-2EC0-220D-4E70-AE5C07D993E1}"/>
              </a:ext>
            </a:extLst>
          </p:cNvPr>
          <p:cNvGrpSpPr/>
          <p:nvPr/>
        </p:nvGrpSpPr>
        <p:grpSpPr>
          <a:xfrm>
            <a:off x="3616960" y="2045057"/>
            <a:ext cx="4746823" cy="3129621"/>
            <a:chOff x="3530600" y="2161897"/>
            <a:chExt cx="4746823" cy="31296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FB91DC-48BD-17F6-F287-F11D9DD3A81A}"/>
                </a:ext>
              </a:extLst>
            </p:cNvPr>
            <p:cNvSpPr txBox="1"/>
            <p:nvPr/>
          </p:nvSpPr>
          <p:spPr>
            <a:xfrm>
              <a:off x="3530600" y="2202536"/>
              <a:ext cx="4696023" cy="3088982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solidFill>
              <a:schemeClr val="tx1"/>
            </a:solidFill>
            <a:ln w="25400" cap="rnd">
              <a:noFill/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351DB6-9536-7317-6EA5-B276FC2153B1}"/>
                </a:ext>
              </a:extLst>
            </p:cNvPr>
            <p:cNvSpPr txBox="1"/>
            <p:nvPr/>
          </p:nvSpPr>
          <p:spPr>
            <a:xfrm>
              <a:off x="3581400" y="2161897"/>
              <a:ext cx="4696023" cy="3088981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/>
                </a:gs>
                <a:gs pos="0">
                  <a:schemeClr val="accent3"/>
                </a:gs>
              </a:gsLst>
              <a:lin ang="2700000" scaled="1"/>
              <a:tileRect/>
            </a:gradFill>
            <a:ln w="25400" cap="rnd">
              <a:gradFill>
                <a:gsLst>
                  <a:gs pos="0">
                    <a:schemeClr val="tx2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476135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82833-1CA5-43EB-A753-DE9BF9FFBD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6950" y="6529947"/>
            <a:ext cx="517525" cy="274320"/>
          </a:xfrm>
          <a:prstGeom prst="rect">
            <a:avLst/>
          </a:prstGeom>
        </p:spPr>
        <p:txBody>
          <a:bodyPr/>
          <a:lstStyle/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01503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1_Multiple photos">
    <p:bg>
      <p:bgPr>
        <a:gradFill>
          <a:gsLst>
            <a:gs pos="100000">
              <a:srgbClr val="566168"/>
            </a:gs>
            <a:gs pos="23000">
              <a:srgbClr val="28333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8B57B37-F39F-7AF3-7A6F-B4CD9FEB0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/>
          <a:stretch>
            <a:fillRect/>
          </a:stretch>
        </p:blipFill>
        <p:spPr>
          <a:xfrm>
            <a:off x="-1" y="0"/>
            <a:ext cx="561188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026337-1212-4E37-B614-FAD81622B5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6095274" y="97970"/>
            <a:ext cx="5137057" cy="2258313"/>
          </a:xfrm>
        </p:spPr>
        <p:txBody>
          <a:bodyPr lIns="0" anchor="b"/>
          <a:lstStyle>
            <a:lvl1pPr algn="l">
              <a:lnSpc>
                <a:spcPct val="100000"/>
              </a:lnSpc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for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D177-2A4B-4908-91A5-743154C1BAA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6095274" y="2514535"/>
            <a:ext cx="5137057" cy="88783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E3B56B80-9205-4D07-8C03-AFB367BFB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274" y="3560621"/>
            <a:ext cx="5137057" cy="338554"/>
          </a:xfrm>
          <a:prstGeom prst="rect">
            <a:avLst/>
          </a:prstGeom>
        </p:spPr>
        <p:txBody>
          <a:bodyPr l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6112B85-69EF-7003-3E47-23BBF0367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9780" y="5190489"/>
            <a:ext cx="2381961" cy="11168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F5B03A-CC16-CD96-E95F-8CDFD071F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862" y="5147301"/>
            <a:ext cx="5444540" cy="12032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5235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2" orient="horz" pos="414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>
          <a:gsLst>
            <a:gs pos="100000">
              <a:srgbClr val="566168"/>
            </a:gs>
            <a:gs pos="0">
              <a:srgbClr val="28333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20F804-C8CE-43E5-AC95-62AD1ACBA47C}"/>
              </a:ext>
            </a:extLst>
          </p:cNvPr>
          <p:cNvSpPr/>
          <p:nvPr/>
        </p:nvSpPr>
        <p:spPr bwMode="hidden">
          <a:xfrm>
            <a:off x="0" y="0"/>
            <a:ext cx="959669" cy="6858000"/>
          </a:xfrm>
          <a:prstGeom prst="rect">
            <a:avLst/>
          </a:prstGeom>
          <a:gradFill>
            <a:gsLst>
              <a:gs pos="50500">
                <a:schemeClr val="accent2"/>
              </a:gs>
              <a:gs pos="100000">
                <a:schemeClr val="accent3"/>
              </a:gs>
              <a:gs pos="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026337-1212-4E37-B614-FAD81622B5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1447074" y="740818"/>
            <a:ext cx="9109166" cy="2258313"/>
          </a:xfrm>
        </p:spPr>
        <p:txBody>
          <a:bodyPr lIns="0" anchor="b"/>
          <a:lstStyle>
            <a:lvl1pPr algn="l">
              <a:lnSpc>
                <a:spcPct val="80000"/>
              </a:lnSpc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for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D177-2A4B-4908-91A5-743154C1BAA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1447073" y="3021436"/>
            <a:ext cx="9109170" cy="88783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E3B56B80-9205-4D07-8C03-AFB367BFB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47072" y="4017012"/>
            <a:ext cx="9109170" cy="338554"/>
          </a:xfrm>
          <a:prstGeom prst="rect">
            <a:avLst/>
          </a:prstGeom>
        </p:spPr>
        <p:txBody>
          <a:bodyPr wrap="square" l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B49079-49DC-967C-D74E-D0B9AAF78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9780" y="5286308"/>
            <a:ext cx="2381961" cy="1116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CEDA79-55FB-38A3-6F5A-C115B0F50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5000"/>
            <a:ext cx="6061000" cy="13395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4924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2" orient="horz" pos="414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972C-8407-4552-EF56-41C9A9A2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AF2C6D0-9FC3-5009-FD3F-F5E073B8CF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06056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6C2287-962D-9360-7388-E5DE0E7806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371599"/>
            <a:ext cx="11307407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33">
            <a:extLst>
              <a:ext uri="{FF2B5EF4-FFF2-40B4-BE49-F238E27FC236}">
                <a16:creationId xmlns:a16="http://schemas.microsoft.com/office/drawing/2014/main" id="{E710228A-4AEA-E7D0-ABEA-E0466A5CEA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4">
            <a:extLst>
              <a:ext uri="{FF2B5EF4-FFF2-40B4-BE49-F238E27FC236}">
                <a16:creationId xmlns:a16="http://schemas.microsoft.com/office/drawing/2014/main" id="{90AD42CD-A61D-5013-C64A-2FE3924E6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91054"/>
      </p:ext>
    </p:extLst>
  </p:cSld>
  <p:clrMapOvr>
    <a:masterClrMapping/>
  </p:clrMapOvr>
  <p:hf hd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F744902-7825-9D2D-AE36-DB691670E45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5613" y="137160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E29F9256-0511-B912-8396-5B639275E4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05551" y="137160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6563D5-EFE2-168C-E943-1528B8C8B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453730E-A326-916B-26F0-F5D4578C50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418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33">
            <a:extLst>
              <a:ext uri="{FF2B5EF4-FFF2-40B4-BE49-F238E27FC236}">
                <a16:creationId xmlns:a16="http://schemas.microsoft.com/office/drawing/2014/main" id="{6D0CB5C4-06AE-8D72-F0AE-309E10B03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34">
            <a:extLst>
              <a:ext uri="{FF2B5EF4-FFF2-40B4-BE49-F238E27FC236}">
                <a16:creationId xmlns:a16="http://schemas.microsoft.com/office/drawing/2014/main" id="{5391A0F7-6E7D-E18B-DE16-E87334A21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05645"/>
      </p:ext>
    </p:extLst>
  </p:cSld>
  <p:clrMapOvr>
    <a:masterClrMapping/>
  </p:clrMapOvr>
  <p:hf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959AFD0-CFC8-535F-1425-B3768312AF8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1371600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1">
            <a:extLst>
              <a:ext uri="{FF2B5EF4-FFF2-40B4-BE49-F238E27FC236}">
                <a16:creationId xmlns:a16="http://schemas.microsoft.com/office/drawing/2014/main" id="{90C199CA-62D8-3BAB-5A53-43B4DB16F56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295776" y="1371311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1">
            <a:extLst>
              <a:ext uri="{FF2B5EF4-FFF2-40B4-BE49-F238E27FC236}">
                <a16:creationId xmlns:a16="http://schemas.microsoft.com/office/drawing/2014/main" id="{3CC4C61A-AA18-F485-5C1C-D1878A24F07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34353" y="1371311"/>
            <a:ext cx="365760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D87BC1-985E-39BC-0DEA-5763959C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6181B06-47DF-115C-3B46-25E172961D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0222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77B69D2D-4D9B-6A8B-3F53-DED5A6DBD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34">
            <a:extLst>
              <a:ext uri="{FF2B5EF4-FFF2-40B4-BE49-F238E27FC236}">
                <a16:creationId xmlns:a16="http://schemas.microsoft.com/office/drawing/2014/main" id="{EAE87AA0-01AE-441D-6240-09296D3237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52115"/>
      </p:ext>
    </p:extLst>
  </p:cSld>
  <p:clrMapOvr>
    <a:masterClrMapping/>
  </p:clrMapOvr>
  <p:hf hd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79DC57C-37CC-E7BF-88DC-8039D45EEB5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33924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7DD9D9CE-9D92-43F5-CAA6-C00718EAFE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7200" y="365760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A01F17D8-ABA5-B596-93CD-81372DCAB2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05552" y="365760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B7145809-F198-5E1F-F668-D0C1BFB5A38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305552" y="1339240"/>
            <a:ext cx="5486400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E79B7B-25DF-EA6A-530C-E2F875852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11C661F-0C73-3E10-E95B-812C930E77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11284726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3A909D79-3AB2-A4EF-7FCB-718E00CEA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34">
            <a:extLst>
              <a:ext uri="{FF2B5EF4-FFF2-40B4-BE49-F238E27FC236}">
                <a16:creationId xmlns:a16="http://schemas.microsoft.com/office/drawing/2014/main" id="{852BFAAB-35A9-5271-DEA1-84B5DD8EA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0166773"/>
      </p:ext>
    </p:extLst>
  </p:cSld>
  <p:clrMapOvr>
    <a:masterClrMapping/>
  </p:clrMapOvr>
  <p:hf hd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7909560" cy="455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A0003C1-A2B0-08F2-1590-3F79E1167007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accent2"/>
              </a:gs>
            </a:gsLst>
            <a:lin ang="2700000" scaled="0"/>
          </a:gradFill>
          <a:ln w="25400"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27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C9BE1D8-B396-7A5A-AEB9-ED135EC3E0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24422" y="1306286"/>
            <a:ext cx="2811609" cy="14742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point</a:t>
            </a:r>
          </a:p>
          <a:p>
            <a:pPr lvl="0"/>
            <a:r>
              <a:rPr lang="en-US" dirty="0"/>
              <a:t>Second point</a:t>
            </a:r>
          </a:p>
          <a:p>
            <a:pPr lvl="0"/>
            <a:r>
              <a:rPr lang="en-US" dirty="0"/>
              <a:t>Third point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687161-CDFF-A2B2-8495-43507B60C4BC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Takeaways: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CA5FDA-5F59-FEC2-CA07-0578E9E30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64776"/>
            <a:ext cx="7909560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52151D2-D310-1825-03B0-6B5758245F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62513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BD5BB1E6-ED6E-B805-62D8-DA8762920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734C1BA5-6048-B4D9-B106-35C001425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F64D14E-78C4-11E2-2A93-9CFC63A8C449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 scaled="0"/>
          </a:gradFill>
          <a:ln w="254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411B2C-3CEF-A034-B944-629974276A87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Key Takeaways: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7263497"/>
      </p:ext>
    </p:extLst>
  </p:cSld>
  <p:clrMapOvr>
    <a:masterClrMapping/>
  </p:clrMapOvr>
  <p:hf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EF56B86-9852-77FB-16B9-5C9AB75445EE}"/>
              </a:ext>
            </a:extLst>
          </p:cNvPr>
          <p:cNvSpPr/>
          <p:nvPr/>
        </p:nvSpPr>
        <p:spPr>
          <a:xfrm>
            <a:off x="8403993" y="727544"/>
            <a:ext cx="3797409" cy="2370463"/>
          </a:xfrm>
          <a:custGeom>
            <a:avLst/>
            <a:gdLst>
              <a:gd name="connsiteX0" fmla="*/ 3086347 w 3797409"/>
              <a:gd name="connsiteY0" fmla="*/ 0 h 2370463"/>
              <a:gd name="connsiteX1" fmla="*/ 3797409 w 3797409"/>
              <a:gd name="connsiteY1" fmla="*/ 0 h 2370463"/>
              <a:gd name="connsiteX2" fmla="*/ 3797409 w 3797409"/>
              <a:gd name="connsiteY2" fmla="*/ 2369489 h 2370463"/>
              <a:gd name="connsiteX3" fmla="*/ 3402659 w 3797409"/>
              <a:gd name="connsiteY3" fmla="*/ 2369489 h 2370463"/>
              <a:gd name="connsiteX4" fmla="*/ 3392997 w 3797409"/>
              <a:gd name="connsiteY4" fmla="*/ 2370463 h 2370463"/>
              <a:gd name="connsiteX5" fmla="*/ 367180 w 3797409"/>
              <a:gd name="connsiteY5" fmla="*/ 2370463 h 2370463"/>
              <a:gd name="connsiteX6" fmla="*/ 0 w 3797409"/>
              <a:gd name="connsiteY6" fmla="*/ 2003283 h 2370463"/>
              <a:gd name="connsiteX7" fmla="*/ 0 w 3797409"/>
              <a:gd name="connsiteY7" fmla="*/ 367668 h 2370463"/>
              <a:gd name="connsiteX8" fmla="*/ 367180 w 3797409"/>
              <a:gd name="connsiteY8" fmla="*/ 488 h 2370463"/>
              <a:gd name="connsiteX9" fmla="*/ 3086347 w 3797409"/>
              <a:gd name="connsiteY9" fmla="*/ 488 h 2370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7409" h="2370463">
                <a:moveTo>
                  <a:pt x="3086347" y="0"/>
                </a:moveTo>
                <a:lnTo>
                  <a:pt x="3797409" y="0"/>
                </a:lnTo>
                <a:lnTo>
                  <a:pt x="3797409" y="2369489"/>
                </a:lnTo>
                <a:lnTo>
                  <a:pt x="3402659" y="2369489"/>
                </a:lnTo>
                <a:lnTo>
                  <a:pt x="3392997" y="2370463"/>
                </a:lnTo>
                <a:lnTo>
                  <a:pt x="367180" y="2370463"/>
                </a:lnTo>
                <a:cubicBezTo>
                  <a:pt x="164392" y="2370463"/>
                  <a:pt x="0" y="2206071"/>
                  <a:pt x="0" y="2003283"/>
                </a:cubicBezTo>
                <a:lnTo>
                  <a:pt x="0" y="367668"/>
                </a:lnTo>
                <a:cubicBezTo>
                  <a:pt x="0" y="164880"/>
                  <a:pt x="164392" y="488"/>
                  <a:pt x="367180" y="488"/>
                </a:cubicBezTo>
                <a:lnTo>
                  <a:pt x="3086347" y="488"/>
                </a:lnTo>
                <a:close/>
              </a:path>
            </a:pathLst>
          </a:custGeom>
          <a:gradFill>
            <a:gsLst>
              <a:gs pos="100000">
                <a:srgbClr val="566168"/>
              </a:gs>
              <a:gs pos="0">
                <a:srgbClr val="4A555D"/>
              </a:gs>
            </a:gsLst>
            <a:lin ang="2700000" scaled="0"/>
          </a:gradFill>
          <a:ln w="25400">
            <a:gradFill>
              <a:gsLst>
                <a:gs pos="100000">
                  <a:schemeClr val="tx1"/>
                </a:gs>
                <a:gs pos="0">
                  <a:schemeClr val="accent2"/>
                </a:gs>
              </a:gsLst>
              <a:lin ang="27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7E74BD3-F56F-643F-8CD4-3517FC3CC1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24422" y="1306286"/>
            <a:ext cx="2811609" cy="1474236"/>
          </a:xfrm>
          <a:prstGeom prst="rect">
            <a:avLst/>
          </a:prstGeom>
        </p:spPr>
        <p:txBody>
          <a:bodyPr>
            <a:normAutofit/>
          </a:bodyPr>
          <a:lstStyle>
            <a:lvl1pPr marL="173038" indent="-173038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point</a:t>
            </a:r>
          </a:p>
          <a:p>
            <a:pPr lvl="0"/>
            <a:r>
              <a:rPr lang="en-US" dirty="0"/>
              <a:t>Second point</a:t>
            </a:r>
          </a:p>
          <a:p>
            <a:pPr lvl="0"/>
            <a:r>
              <a:rPr lang="en-US" dirty="0"/>
              <a:t>Third point</a:t>
            </a:r>
          </a:p>
        </p:txBody>
      </p:sp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7909560" cy="455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B97DFD-A51D-72AE-A10C-7D63DB1A23E3}"/>
              </a:ext>
            </a:extLst>
          </p:cNvPr>
          <p:cNvSpPr txBox="1"/>
          <p:nvPr/>
        </p:nvSpPr>
        <p:spPr>
          <a:xfrm>
            <a:off x="8885583" y="882595"/>
            <a:ext cx="287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Key Takeaways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7909561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74389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1142516"/>
      </p:ext>
    </p:extLst>
  </p:cSld>
  <p:clrMapOvr>
    <a:masterClrMapping/>
  </p:clrMapOvr>
  <p:hf hd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0"/>
            <a:ext cx="11311128" cy="43538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5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69418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A4467B-FA1B-1247-9088-AF80FB4800E3}"/>
              </a:ext>
            </a:extLst>
          </p:cNvPr>
          <p:cNvSpPr/>
          <p:nvPr/>
        </p:nvSpPr>
        <p:spPr>
          <a:xfrm>
            <a:off x="881144" y="5528020"/>
            <a:ext cx="11310856" cy="501692"/>
          </a:xfrm>
          <a:custGeom>
            <a:avLst/>
            <a:gdLst>
              <a:gd name="connsiteX0" fmla="*/ 8616962 w 11310856"/>
              <a:gd name="connsiteY0" fmla="*/ 0 h 501692"/>
              <a:gd name="connsiteX1" fmla="*/ 11310856 w 11310856"/>
              <a:gd name="connsiteY1" fmla="*/ 0 h 501692"/>
              <a:gd name="connsiteX2" fmla="*/ 11310856 w 11310856"/>
              <a:gd name="connsiteY2" fmla="*/ 501691 h 501692"/>
              <a:gd name="connsiteX3" fmla="*/ 11126404 w 11310856"/>
              <a:gd name="connsiteY3" fmla="*/ 501691 h 501692"/>
              <a:gd name="connsiteX4" fmla="*/ 11126399 w 11310856"/>
              <a:gd name="connsiteY4" fmla="*/ 501692 h 501692"/>
              <a:gd name="connsiteX5" fmla="*/ 175055 w 11310856"/>
              <a:gd name="connsiteY5" fmla="*/ 501692 h 501692"/>
              <a:gd name="connsiteX6" fmla="*/ 0 w 11310856"/>
              <a:gd name="connsiteY6" fmla="*/ 326637 h 501692"/>
              <a:gd name="connsiteX7" fmla="*/ 0 w 11310856"/>
              <a:gd name="connsiteY7" fmla="*/ 175056 h 501692"/>
              <a:gd name="connsiteX8" fmla="*/ 175055 w 11310856"/>
              <a:gd name="connsiteY8" fmla="*/ 1 h 501692"/>
              <a:gd name="connsiteX9" fmla="*/ 8616962 w 11310856"/>
              <a:gd name="connsiteY9" fmla="*/ 1 h 50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10856" h="501692">
                <a:moveTo>
                  <a:pt x="8616962" y="0"/>
                </a:moveTo>
                <a:lnTo>
                  <a:pt x="11310856" y="0"/>
                </a:lnTo>
                <a:lnTo>
                  <a:pt x="11310856" y="501691"/>
                </a:lnTo>
                <a:lnTo>
                  <a:pt x="11126404" y="501691"/>
                </a:lnTo>
                <a:lnTo>
                  <a:pt x="11126399" y="501692"/>
                </a:lnTo>
                <a:lnTo>
                  <a:pt x="175055" y="501692"/>
                </a:lnTo>
                <a:cubicBezTo>
                  <a:pt x="78375" y="501692"/>
                  <a:pt x="0" y="423317"/>
                  <a:pt x="0" y="326637"/>
                </a:cubicBezTo>
                <a:lnTo>
                  <a:pt x="0" y="175056"/>
                </a:lnTo>
                <a:cubicBezTo>
                  <a:pt x="0" y="78376"/>
                  <a:pt x="78375" y="1"/>
                  <a:pt x="175055" y="1"/>
                </a:cubicBezTo>
                <a:lnTo>
                  <a:pt x="8616962" y="1"/>
                </a:lnTo>
                <a:close/>
              </a:path>
            </a:pathLst>
          </a:custGeom>
          <a:solidFill>
            <a:schemeClr val="tx1"/>
          </a:solidFill>
          <a:ln w="254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50D406-30CA-0BA3-D967-384221142B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98661" y="5544528"/>
            <a:ext cx="10756542" cy="501650"/>
          </a:xfr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243294"/>
      </p:ext>
    </p:extLst>
  </p:cSld>
  <p:clrMapOvr>
    <a:masterClrMapping/>
  </p:clrMapOvr>
  <p:hf hd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takeaway ba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CD3199FD-1CB3-20F4-DB79-CACF4287683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1371601"/>
            <a:ext cx="11311128" cy="43854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DCABC4-F269-E546-272C-569FFC60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5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623F8D2-598D-F725-CBD0-A8F929DA0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41682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88E73675-6213-6922-2A58-619CF7CBB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45F8369E-D533-A1D7-BEEC-DA5FAA711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A4467B-FA1B-1247-9088-AF80FB4800E3}"/>
              </a:ext>
            </a:extLst>
          </p:cNvPr>
          <p:cNvSpPr/>
          <p:nvPr/>
        </p:nvSpPr>
        <p:spPr>
          <a:xfrm>
            <a:off x="890546" y="5523513"/>
            <a:ext cx="11310856" cy="501692"/>
          </a:xfrm>
          <a:custGeom>
            <a:avLst/>
            <a:gdLst>
              <a:gd name="connsiteX0" fmla="*/ 8616962 w 11310856"/>
              <a:gd name="connsiteY0" fmla="*/ 0 h 501692"/>
              <a:gd name="connsiteX1" fmla="*/ 11310856 w 11310856"/>
              <a:gd name="connsiteY1" fmla="*/ 0 h 501692"/>
              <a:gd name="connsiteX2" fmla="*/ 11310856 w 11310856"/>
              <a:gd name="connsiteY2" fmla="*/ 501691 h 501692"/>
              <a:gd name="connsiteX3" fmla="*/ 11126404 w 11310856"/>
              <a:gd name="connsiteY3" fmla="*/ 501691 h 501692"/>
              <a:gd name="connsiteX4" fmla="*/ 11126399 w 11310856"/>
              <a:gd name="connsiteY4" fmla="*/ 501692 h 501692"/>
              <a:gd name="connsiteX5" fmla="*/ 175055 w 11310856"/>
              <a:gd name="connsiteY5" fmla="*/ 501692 h 501692"/>
              <a:gd name="connsiteX6" fmla="*/ 0 w 11310856"/>
              <a:gd name="connsiteY6" fmla="*/ 326637 h 501692"/>
              <a:gd name="connsiteX7" fmla="*/ 0 w 11310856"/>
              <a:gd name="connsiteY7" fmla="*/ 175056 h 501692"/>
              <a:gd name="connsiteX8" fmla="*/ 175055 w 11310856"/>
              <a:gd name="connsiteY8" fmla="*/ 1 h 501692"/>
              <a:gd name="connsiteX9" fmla="*/ 8616962 w 11310856"/>
              <a:gd name="connsiteY9" fmla="*/ 1 h 50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10856" h="501692">
                <a:moveTo>
                  <a:pt x="8616962" y="0"/>
                </a:moveTo>
                <a:lnTo>
                  <a:pt x="11310856" y="0"/>
                </a:lnTo>
                <a:lnTo>
                  <a:pt x="11310856" y="501691"/>
                </a:lnTo>
                <a:lnTo>
                  <a:pt x="11126404" y="501691"/>
                </a:lnTo>
                <a:lnTo>
                  <a:pt x="11126399" y="501692"/>
                </a:lnTo>
                <a:lnTo>
                  <a:pt x="175055" y="501692"/>
                </a:lnTo>
                <a:cubicBezTo>
                  <a:pt x="78375" y="501692"/>
                  <a:pt x="0" y="423317"/>
                  <a:pt x="0" y="326637"/>
                </a:cubicBezTo>
                <a:lnTo>
                  <a:pt x="0" y="175056"/>
                </a:lnTo>
                <a:cubicBezTo>
                  <a:pt x="0" y="78376"/>
                  <a:pt x="78375" y="1"/>
                  <a:pt x="175055" y="1"/>
                </a:cubicBezTo>
                <a:lnTo>
                  <a:pt x="8616962" y="1"/>
                </a:lnTo>
                <a:close/>
              </a:path>
            </a:pathLst>
          </a:custGeom>
          <a:gradFill>
            <a:gsLst>
              <a:gs pos="0">
                <a:srgbClr val="3B464F"/>
              </a:gs>
              <a:gs pos="100000">
                <a:srgbClr val="566168"/>
              </a:gs>
            </a:gsLst>
            <a:lin ang="0" scaled="0"/>
          </a:gradFill>
          <a:ln w="25400">
            <a:gradFill>
              <a:gsLst>
                <a:gs pos="0">
                  <a:schemeClr val="accent2"/>
                </a:gs>
                <a:gs pos="100000">
                  <a:schemeClr val="tx1"/>
                </a:gs>
              </a:gsLst>
              <a:lin ang="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l"/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50D406-30CA-0BA3-D967-384221142B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8063" y="5530857"/>
            <a:ext cx="10756542" cy="501650"/>
          </a:xfr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1544698"/>
      </p:ext>
    </p:extLst>
  </p:cSld>
  <p:clrMapOvr>
    <a:masterClrMapping/>
  </p:clrMapOvr>
  <p:hf hd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3B0D-AA6B-D1A5-014E-699520A7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590D295-3B91-CE8A-C74A-F42B5832AC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0014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64568AA6-637F-FFB3-F8D1-FF91EFEED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34">
            <a:extLst>
              <a:ext uri="{FF2B5EF4-FFF2-40B4-BE49-F238E27FC236}">
                <a16:creationId xmlns:a16="http://schemas.microsoft.com/office/drawing/2014/main" id="{D0A73B46-E6F7-416D-C5D3-B3ACDD818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5799816"/>
      </p:ext>
    </p:extLst>
  </p:cSld>
  <p:clrMapOvr>
    <a:masterClrMapping/>
  </p:clrMapOvr>
  <p:hf hd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0">
            <a:extLst>
              <a:ext uri="{FF2B5EF4-FFF2-40B4-BE49-F238E27FC236}">
                <a16:creationId xmlns:a16="http://schemas.microsoft.com/office/drawing/2014/main" id="{2847A306-2973-7FAE-5767-AAB1005A3D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67000" y="1844439"/>
            <a:ext cx="6359305" cy="38750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4000" i="0">
                <a:latin typeface="+mj-lt"/>
              </a:defRPr>
            </a:lvl1pPr>
            <a:lvl2pPr marL="0" indent="0" algn="r">
              <a:spcBef>
                <a:spcPts val="1800"/>
              </a:spcBef>
              <a:buNone/>
              <a:defRPr i="1">
                <a:latin typeface="+mj-lt"/>
              </a:defRPr>
            </a:lvl2pPr>
          </a:lstStyle>
          <a:p>
            <a:pPr lvl="0"/>
            <a:r>
              <a:rPr lang="en-US" dirty="0"/>
              <a:t>Quote</a:t>
            </a:r>
          </a:p>
          <a:p>
            <a:pPr lvl="1"/>
            <a:r>
              <a:rPr lang="en-US" dirty="0"/>
              <a:t>- Attribution</a:t>
            </a:r>
          </a:p>
        </p:txBody>
      </p:sp>
      <p:sp>
        <p:nvSpPr>
          <p:cNvPr id="5" name="Picture Placeholder 123">
            <a:extLst>
              <a:ext uri="{FF2B5EF4-FFF2-40B4-BE49-F238E27FC236}">
                <a16:creationId xmlns:a16="http://schemas.microsoft.com/office/drawing/2014/main" id="{781B81B7-1129-B818-B41D-1B2774F6C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30208" y="1777927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123">
            <a:extLst>
              <a:ext uri="{FF2B5EF4-FFF2-40B4-BE49-F238E27FC236}">
                <a16:creationId xmlns:a16="http://schemas.microsoft.com/office/drawing/2014/main" id="{A04D3CE3-94B6-CE24-D478-605E9EDF6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77095" y="1777927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123">
            <a:extLst>
              <a:ext uri="{FF2B5EF4-FFF2-40B4-BE49-F238E27FC236}">
                <a16:creationId xmlns:a16="http://schemas.microsoft.com/office/drawing/2014/main" id="{60CB9E45-96B5-8ACE-A83D-F7BFFC48C76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10800000">
            <a:off x="8600475" y="4167119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123">
            <a:extLst>
              <a:ext uri="{FF2B5EF4-FFF2-40B4-BE49-F238E27FC236}">
                <a16:creationId xmlns:a16="http://schemas.microsoft.com/office/drawing/2014/main" id="{96166C76-71AC-7AAB-E8B6-C805E4C59D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10800000">
            <a:off x="9047362" y="4167119"/>
            <a:ext cx="339290" cy="584443"/>
          </a:xfrm>
          <a:custGeom>
            <a:avLst/>
            <a:gdLst>
              <a:gd name="connsiteX0" fmla="*/ 0 w 297657"/>
              <a:gd name="connsiteY0" fmla="*/ 0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0 w 297657"/>
              <a:gd name="connsiteY4" fmla="*/ 0 h 595312"/>
              <a:gd name="connsiteX0" fmla="*/ 257175 w 297657"/>
              <a:gd name="connsiteY0" fmla="*/ 2381 h 595312"/>
              <a:gd name="connsiteX1" fmla="*/ 297657 w 297657"/>
              <a:gd name="connsiteY1" fmla="*/ 0 h 595312"/>
              <a:gd name="connsiteX2" fmla="*/ 297657 w 297657"/>
              <a:gd name="connsiteY2" fmla="*/ 595312 h 595312"/>
              <a:gd name="connsiteX3" fmla="*/ 0 w 297657"/>
              <a:gd name="connsiteY3" fmla="*/ 595312 h 595312"/>
              <a:gd name="connsiteX4" fmla="*/ 257175 w 297657"/>
              <a:gd name="connsiteY4" fmla="*/ 2381 h 595312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257175 w 297657"/>
              <a:gd name="connsiteY4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116682 w 297657"/>
              <a:gd name="connsiteY4" fmla="*/ 314324 h 592931"/>
              <a:gd name="connsiteX5" fmla="*/ 257175 w 297657"/>
              <a:gd name="connsiteY5" fmla="*/ 0 h 592931"/>
              <a:gd name="connsiteX0" fmla="*/ 257175 w 297657"/>
              <a:gd name="connsiteY0" fmla="*/ 0 h 592931"/>
              <a:gd name="connsiteX1" fmla="*/ 297657 w 297657"/>
              <a:gd name="connsiteY1" fmla="*/ 50007 h 592931"/>
              <a:gd name="connsiteX2" fmla="*/ 297657 w 297657"/>
              <a:gd name="connsiteY2" fmla="*/ 592931 h 592931"/>
              <a:gd name="connsiteX3" fmla="*/ 0 w 297657"/>
              <a:gd name="connsiteY3" fmla="*/ 592931 h 592931"/>
              <a:gd name="connsiteX4" fmla="*/ 73820 w 297657"/>
              <a:gd name="connsiteY4" fmla="*/ 173830 h 592931"/>
              <a:gd name="connsiteX5" fmla="*/ 257175 w 297657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26195 w 250032"/>
              <a:gd name="connsiteY4" fmla="*/ 173830 h 592931"/>
              <a:gd name="connsiteX5" fmla="*/ 209550 w 250032"/>
              <a:gd name="connsiteY5" fmla="*/ 0 h 592931"/>
              <a:gd name="connsiteX0" fmla="*/ 209550 w 250032"/>
              <a:gd name="connsiteY0" fmla="*/ 0 h 592931"/>
              <a:gd name="connsiteX1" fmla="*/ 250032 w 250032"/>
              <a:gd name="connsiteY1" fmla="*/ 50007 h 592931"/>
              <a:gd name="connsiteX2" fmla="*/ 250032 w 250032"/>
              <a:gd name="connsiteY2" fmla="*/ 592931 h 592931"/>
              <a:gd name="connsiteX3" fmla="*/ 0 w 250032"/>
              <a:gd name="connsiteY3" fmla="*/ 533400 h 592931"/>
              <a:gd name="connsiteX4" fmla="*/ 11906 w 250032"/>
              <a:gd name="connsiteY4" fmla="*/ 314324 h 592931"/>
              <a:gd name="connsiteX5" fmla="*/ 26195 w 250032"/>
              <a:gd name="connsiteY5" fmla="*/ 173830 h 592931"/>
              <a:gd name="connsiteX6" fmla="*/ 209550 w 250032"/>
              <a:gd name="connsiteY6" fmla="*/ 0 h 592931"/>
              <a:gd name="connsiteX0" fmla="*/ 254794 w 295276"/>
              <a:gd name="connsiteY0" fmla="*/ 0 h 592931"/>
              <a:gd name="connsiteX1" fmla="*/ 295276 w 295276"/>
              <a:gd name="connsiteY1" fmla="*/ 50007 h 592931"/>
              <a:gd name="connsiteX2" fmla="*/ 295276 w 295276"/>
              <a:gd name="connsiteY2" fmla="*/ 592931 h 592931"/>
              <a:gd name="connsiteX3" fmla="*/ 45244 w 295276"/>
              <a:gd name="connsiteY3" fmla="*/ 533400 h 592931"/>
              <a:gd name="connsiteX4" fmla="*/ 0 w 295276"/>
              <a:gd name="connsiteY4" fmla="*/ 347662 h 592931"/>
              <a:gd name="connsiteX5" fmla="*/ 71439 w 295276"/>
              <a:gd name="connsiteY5" fmla="*/ 173830 h 592931"/>
              <a:gd name="connsiteX6" fmla="*/ 254794 w 295276"/>
              <a:gd name="connsiteY6" fmla="*/ 0 h 592931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80976 w 295276"/>
              <a:gd name="connsiteY2" fmla="*/ 595312 h 595312"/>
              <a:gd name="connsiteX3" fmla="*/ 45244 w 295276"/>
              <a:gd name="connsiteY3" fmla="*/ 533400 h 595312"/>
              <a:gd name="connsiteX4" fmla="*/ 0 w 295276"/>
              <a:gd name="connsiteY4" fmla="*/ 347662 h 595312"/>
              <a:gd name="connsiteX5" fmla="*/ 71439 w 295276"/>
              <a:gd name="connsiteY5" fmla="*/ 173830 h 595312"/>
              <a:gd name="connsiteX6" fmla="*/ 254794 w 295276"/>
              <a:gd name="connsiteY6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30982 w 295276"/>
              <a:gd name="connsiteY2" fmla="*/ 357185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0989 w 295276"/>
              <a:gd name="connsiteY2" fmla="*/ 507204 h 595312"/>
              <a:gd name="connsiteX3" fmla="*/ 180976 w 295276"/>
              <a:gd name="connsiteY3" fmla="*/ 595312 h 595312"/>
              <a:gd name="connsiteX4" fmla="*/ 45244 w 295276"/>
              <a:gd name="connsiteY4" fmla="*/ 533400 h 595312"/>
              <a:gd name="connsiteX5" fmla="*/ 0 w 295276"/>
              <a:gd name="connsiteY5" fmla="*/ 347662 h 595312"/>
              <a:gd name="connsiteX6" fmla="*/ 71439 w 295276"/>
              <a:gd name="connsiteY6" fmla="*/ 173830 h 595312"/>
              <a:gd name="connsiteX7" fmla="*/ 254794 w 295276"/>
              <a:gd name="connsiteY7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283369 w 295276"/>
              <a:gd name="connsiteY2" fmla="*/ 288129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80989 w 295276"/>
              <a:gd name="connsiteY3" fmla="*/ 507204 h 595312"/>
              <a:gd name="connsiteX4" fmla="*/ 180976 w 295276"/>
              <a:gd name="connsiteY4" fmla="*/ 595312 h 595312"/>
              <a:gd name="connsiteX5" fmla="*/ 45244 w 295276"/>
              <a:gd name="connsiteY5" fmla="*/ 533400 h 595312"/>
              <a:gd name="connsiteX6" fmla="*/ 0 w 295276"/>
              <a:gd name="connsiteY6" fmla="*/ 347662 h 595312"/>
              <a:gd name="connsiteX7" fmla="*/ 71439 w 295276"/>
              <a:gd name="connsiteY7" fmla="*/ 173830 h 595312"/>
              <a:gd name="connsiteX8" fmla="*/ 254794 w 295276"/>
              <a:gd name="connsiteY8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200025 w 295276"/>
              <a:gd name="connsiteY3" fmla="*/ 283367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80989 w 295276"/>
              <a:gd name="connsiteY4" fmla="*/ 507204 h 595312"/>
              <a:gd name="connsiteX5" fmla="*/ 180976 w 295276"/>
              <a:gd name="connsiteY5" fmla="*/ 595312 h 595312"/>
              <a:gd name="connsiteX6" fmla="*/ 45244 w 295276"/>
              <a:gd name="connsiteY6" fmla="*/ 533400 h 595312"/>
              <a:gd name="connsiteX7" fmla="*/ 0 w 295276"/>
              <a:gd name="connsiteY7" fmla="*/ 347662 h 595312"/>
              <a:gd name="connsiteX8" fmla="*/ 71439 w 295276"/>
              <a:gd name="connsiteY8" fmla="*/ 173830 h 595312"/>
              <a:gd name="connsiteX9" fmla="*/ 254794 w 295276"/>
              <a:gd name="connsiteY9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192882 w 295276"/>
              <a:gd name="connsiteY4" fmla="*/ 41671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595312"/>
              <a:gd name="connsiteX1" fmla="*/ 295276 w 295276"/>
              <a:gd name="connsiteY1" fmla="*/ 50007 h 595312"/>
              <a:gd name="connsiteX2" fmla="*/ 166688 w 295276"/>
              <a:gd name="connsiteY2" fmla="*/ 159542 h 595312"/>
              <a:gd name="connsiteX3" fmla="*/ 102394 w 295276"/>
              <a:gd name="connsiteY3" fmla="*/ 328611 h 595312"/>
              <a:gd name="connsiteX4" fmla="*/ 235744 w 295276"/>
              <a:gd name="connsiteY4" fmla="*/ 359567 h 595312"/>
              <a:gd name="connsiteX5" fmla="*/ 280989 w 295276"/>
              <a:gd name="connsiteY5" fmla="*/ 507204 h 595312"/>
              <a:gd name="connsiteX6" fmla="*/ 180976 w 295276"/>
              <a:gd name="connsiteY6" fmla="*/ 595312 h 595312"/>
              <a:gd name="connsiteX7" fmla="*/ 45244 w 295276"/>
              <a:gd name="connsiteY7" fmla="*/ 533400 h 595312"/>
              <a:gd name="connsiteX8" fmla="*/ 0 w 295276"/>
              <a:gd name="connsiteY8" fmla="*/ 347662 h 595312"/>
              <a:gd name="connsiteX9" fmla="*/ 71439 w 295276"/>
              <a:gd name="connsiteY9" fmla="*/ 173830 h 595312"/>
              <a:gd name="connsiteX10" fmla="*/ 254794 w 295276"/>
              <a:gd name="connsiteY10" fmla="*/ 0 h 595312"/>
              <a:gd name="connsiteX0" fmla="*/ 254794 w 295276"/>
              <a:gd name="connsiteY0" fmla="*/ 0 h 604129"/>
              <a:gd name="connsiteX1" fmla="*/ 295276 w 295276"/>
              <a:gd name="connsiteY1" fmla="*/ 50007 h 604129"/>
              <a:gd name="connsiteX2" fmla="*/ 166688 w 295276"/>
              <a:gd name="connsiteY2" fmla="*/ 159542 h 604129"/>
              <a:gd name="connsiteX3" fmla="*/ 102394 w 295276"/>
              <a:gd name="connsiteY3" fmla="*/ 328611 h 604129"/>
              <a:gd name="connsiteX4" fmla="*/ 235744 w 295276"/>
              <a:gd name="connsiteY4" fmla="*/ 359567 h 604129"/>
              <a:gd name="connsiteX5" fmla="*/ 280989 w 295276"/>
              <a:gd name="connsiteY5" fmla="*/ 507204 h 604129"/>
              <a:gd name="connsiteX6" fmla="*/ 180976 w 295276"/>
              <a:gd name="connsiteY6" fmla="*/ 595312 h 604129"/>
              <a:gd name="connsiteX7" fmla="*/ 45244 w 295276"/>
              <a:gd name="connsiteY7" fmla="*/ 533400 h 604129"/>
              <a:gd name="connsiteX8" fmla="*/ 0 w 295276"/>
              <a:gd name="connsiteY8" fmla="*/ 347662 h 604129"/>
              <a:gd name="connsiteX9" fmla="*/ 71439 w 295276"/>
              <a:gd name="connsiteY9" fmla="*/ 173830 h 604129"/>
              <a:gd name="connsiteX10" fmla="*/ 254794 w 295276"/>
              <a:gd name="connsiteY10" fmla="*/ 0 h 604129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818 w 298300"/>
              <a:gd name="connsiteY0" fmla="*/ 0 h 596541"/>
              <a:gd name="connsiteX1" fmla="*/ 298300 w 298300"/>
              <a:gd name="connsiteY1" fmla="*/ 50007 h 596541"/>
              <a:gd name="connsiteX2" fmla="*/ 169712 w 298300"/>
              <a:gd name="connsiteY2" fmla="*/ 159542 h 596541"/>
              <a:gd name="connsiteX3" fmla="*/ 105418 w 298300"/>
              <a:gd name="connsiteY3" fmla="*/ 328611 h 596541"/>
              <a:gd name="connsiteX4" fmla="*/ 238768 w 298300"/>
              <a:gd name="connsiteY4" fmla="*/ 359567 h 596541"/>
              <a:gd name="connsiteX5" fmla="*/ 284013 w 298300"/>
              <a:gd name="connsiteY5" fmla="*/ 507204 h 596541"/>
              <a:gd name="connsiteX6" fmla="*/ 184000 w 298300"/>
              <a:gd name="connsiteY6" fmla="*/ 595312 h 596541"/>
              <a:gd name="connsiteX7" fmla="*/ 48268 w 298300"/>
              <a:gd name="connsiteY7" fmla="*/ 533400 h 596541"/>
              <a:gd name="connsiteX8" fmla="*/ 3024 w 298300"/>
              <a:gd name="connsiteY8" fmla="*/ 347662 h 596541"/>
              <a:gd name="connsiteX9" fmla="*/ 74463 w 298300"/>
              <a:gd name="connsiteY9" fmla="*/ 173830 h 596541"/>
              <a:gd name="connsiteX10" fmla="*/ 257818 w 298300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4794 w 295276"/>
              <a:gd name="connsiteY0" fmla="*/ 0 h 596541"/>
              <a:gd name="connsiteX1" fmla="*/ 295276 w 295276"/>
              <a:gd name="connsiteY1" fmla="*/ 50007 h 596541"/>
              <a:gd name="connsiteX2" fmla="*/ 166688 w 295276"/>
              <a:gd name="connsiteY2" fmla="*/ 159542 h 596541"/>
              <a:gd name="connsiteX3" fmla="*/ 102394 w 295276"/>
              <a:gd name="connsiteY3" fmla="*/ 328611 h 596541"/>
              <a:gd name="connsiteX4" fmla="*/ 235744 w 295276"/>
              <a:gd name="connsiteY4" fmla="*/ 359567 h 596541"/>
              <a:gd name="connsiteX5" fmla="*/ 280989 w 295276"/>
              <a:gd name="connsiteY5" fmla="*/ 507204 h 596541"/>
              <a:gd name="connsiteX6" fmla="*/ 180976 w 295276"/>
              <a:gd name="connsiteY6" fmla="*/ 595312 h 596541"/>
              <a:gd name="connsiteX7" fmla="*/ 45244 w 295276"/>
              <a:gd name="connsiteY7" fmla="*/ 533400 h 596541"/>
              <a:gd name="connsiteX8" fmla="*/ 0 w 295276"/>
              <a:gd name="connsiteY8" fmla="*/ 347662 h 596541"/>
              <a:gd name="connsiteX9" fmla="*/ 71439 w 295276"/>
              <a:gd name="connsiteY9" fmla="*/ 173830 h 596541"/>
              <a:gd name="connsiteX10" fmla="*/ 254794 w 295276"/>
              <a:gd name="connsiteY10" fmla="*/ 0 h 596541"/>
              <a:gd name="connsiteX0" fmla="*/ 257230 w 297712"/>
              <a:gd name="connsiteY0" fmla="*/ 0 h 596541"/>
              <a:gd name="connsiteX1" fmla="*/ 297712 w 297712"/>
              <a:gd name="connsiteY1" fmla="*/ 50007 h 596541"/>
              <a:gd name="connsiteX2" fmla="*/ 169124 w 297712"/>
              <a:gd name="connsiteY2" fmla="*/ 159542 h 596541"/>
              <a:gd name="connsiteX3" fmla="*/ 104830 w 297712"/>
              <a:gd name="connsiteY3" fmla="*/ 328611 h 596541"/>
              <a:gd name="connsiteX4" fmla="*/ 238180 w 297712"/>
              <a:gd name="connsiteY4" fmla="*/ 359567 h 596541"/>
              <a:gd name="connsiteX5" fmla="*/ 283425 w 297712"/>
              <a:gd name="connsiteY5" fmla="*/ 507204 h 596541"/>
              <a:gd name="connsiteX6" fmla="*/ 183412 w 297712"/>
              <a:gd name="connsiteY6" fmla="*/ 595312 h 596541"/>
              <a:gd name="connsiteX7" fmla="*/ 47680 w 297712"/>
              <a:gd name="connsiteY7" fmla="*/ 533400 h 596541"/>
              <a:gd name="connsiteX8" fmla="*/ 2436 w 297712"/>
              <a:gd name="connsiteY8" fmla="*/ 347662 h 596541"/>
              <a:gd name="connsiteX9" fmla="*/ 126262 w 297712"/>
              <a:gd name="connsiteY9" fmla="*/ 114299 h 596541"/>
              <a:gd name="connsiteX10" fmla="*/ 257230 w 297712"/>
              <a:gd name="connsiteY10" fmla="*/ 0 h 596541"/>
              <a:gd name="connsiteX0" fmla="*/ 261324 w 301806"/>
              <a:gd name="connsiteY0" fmla="*/ 0 h 595379"/>
              <a:gd name="connsiteX1" fmla="*/ 301806 w 301806"/>
              <a:gd name="connsiteY1" fmla="*/ 50007 h 595379"/>
              <a:gd name="connsiteX2" fmla="*/ 173218 w 301806"/>
              <a:gd name="connsiteY2" fmla="*/ 159542 h 595379"/>
              <a:gd name="connsiteX3" fmla="*/ 108924 w 301806"/>
              <a:gd name="connsiteY3" fmla="*/ 328611 h 595379"/>
              <a:gd name="connsiteX4" fmla="*/ 242274 w 301806"/>
              <a:gd name="connsiteY4" fmla="*/ 359567 h 595379"/>
              <a:gd name="connsiteX5" fmla="*/ 287519 w 301806"/>
              <a:gd name="connsiteY5" fmla="*/ 507204 h 595379"/>
              <a:gd name="connsiteX6" fmla="*/ 187506 w 301806"/>
              <a:gd name="connsiteY6" fmla="*/ 595312 h 595379"/>
              <a:gd name="connsiteX7" fmla="*/ 25581 w 301806"/>
              <a:gd name="connsiteY7" fmla="*/ 492919 h 595379"/>
              <a:gd name="connsiteX8" fmla="*/ 6530 w 301806"/>
              <a:gd name="connsiteY8" fmla="*/ 347662 h 595379"/>
              <a:gd name="connsiteX9" fmla="*/ 130356 w 301806"/>
              <a:gd name="connsiteY9" fmla="*/ 114299 h 595379"/>
              <a:gd name="connsiteX10" fmla="*/ 261324 w 301806"/>
              <a:gd name="connsiteY10" fmla="*/ 0 h 595379"/>
              <a:gd name="connsiteX0" fmla="*/ 255093 w 295575"/>
              <a:gd name="connsiteY0" fmla="*/ 0 h 595379"/>
              <a:gd name="connsiteX1" fmla="*/ 295575 w 295575"/>
              <a:gd name="connsiteY1" fmla="*/ 50007 h 595379"/>
              <a:gd name="connsiteX2" fmla="*/ 166987 w 295575"/>
              <a:gd name="connsiteY2" fmla="*/ 159542 h 595379"/>
              <a:gd name="connsiteX3" fmla="*/ 102693 w 295575"/>
              <a:gd name="connsiteY3" fmla="*/ 328611 h 595379"/>
              <a:gd name="connsiteX4" fmla="*/ 236043 w 295575"/>
              <a:gd name="connsiteY4" fmla="*/ 359567 h 595379"/>
              <a:gd name="connsiteX5" fmla="*/ 281288 w 295575"/>
              <a:gd name="connsiteY5" fmla="*/ 507204 h 595379"/>
              <a:gd name="connsiteX6" fmla="*/ 181275 w 295575"/>
              <a:gd name="connsiteY6" fmla="*/ 595312 h 595379"/>
              <a:gd name="connsiteX7" fmla="*/ 19350 w 295575"/>
              <a:gd name="connsiteY7" fmla="*/ 492919 h 595379"/>
              <a:gd name="connsiteX8" fmla="*/ 14586 w 295575"/>
              <a:gd name="connsiteY8" fmla="*/ 290512 h 595379"/>
              <a:gd name="connsiteX9" fmla="*/ 124125 w 295575"/>
              <a:gd name="connsiteY9" fmla="*/ 114299 h 595379"/>
              <a:gd name="connsiteX10" fmla="*/ 255093 w 295575"/>
              <a:gd name="connsiteY10" fmla="*/ 0 h 595379"/>
              <a:gd name="connsiteX0" fmla="*/ 253770 w 294252"/>
              <a:gd name="connsiteY0" fmla="*/ 0 h 588259"/>
              <a:gd name="connsiteX1" fmla="*/ 294252 w 294252"/>
              <a:gd name="connsiteY1" fmla="*/ 50007 h 588259"/>
              <a:gd name="connsiteX2" fmla="*/ 165664 w 294252"/>
              <a:gd name="connsiteY2" fmla="*/ 159542 h 588259"/>
              <a:gd name="connsiteX3" fmla="*/ 101370 w 294252"/>
              <a:gd name="connsiteY3" fmla="*/ 328611 h 588259"/>
              <a:gd name="connsiteX4" fmla="*/ 234720 w 294252"/>
              <a:gd name="connsiteY4" fmla="*/ 359567 h 588259"/>
              <a:gd name="connsiteX5" fmla="*/ 279965 w 294252"/>
              <a:gd name="connsiteY5" fmla="*/ 507204 h 588259"/>
              <a:gd name="connsiteX6" fmla="*/ 158521 w 294252"/>
              <a:gd name="connsiteY6" fmla="*/ 588169 h 588259"/>
              <a:gd name="connsiteX7" fmla="*/ 18027 w 294252"/>
              <a:gd name="connsiteY7" fmla="*/ 492919 h 588259"/>
              <a:gd name="connsiteX8" fmla="*/ 13263 w 294252"/>
              <a:gd name="connsiteY8" fmla="*/ 290512 h 588259"/>
              <a:gd name="connsiteX9" fmla="*/ 122802 w 294252"/>
              <a:gd name="connsiteY9" fmla="*/ 114299 h 588259"/>
              <a:gd name="connsiteX10" fmla="*/ 253770 w 294252"/>
              <a:gd name="connsiteY10" fmla="*/ 0 h 588259"/>
              <a:gd name="connsiteX0" fmla="*/ 253770 w 294252"/>
              <a:gd name="connsiteY0" fmla="*/ 0 h 588983"/>
              <a:gd name="connsiteX1" fmla="*/ 294252 w 294252"/>
              <a:gd name="connsiteY1" fmla="*/ 50007 h 588983"/>
              <a:gd name="connsiteX2" fmla="*/ 165664 w 294252"/>
              <a:gd name="connsiteY2" fmla="*/ 159542 h 588983"/>
              <a:gd name="connsiteX3" fmla="*/ 101370 w 294252"/>
              <a:gd name="connsiteY3" fmla="*/ 328611 h 588983"/>
              <a:gd name="connsiteX4" fmla="*/ 234720 w 294252"/>
              <a:gd name="connsiteY4" fmla="*/ 359567 h 588983"/>
              <a:gd name="connsiteX5" fmla="*/ 272821 w 294252"/>
              <a:gd name="connsiteY5" fmla="*/ 528635 h 588983"/>
              <a:gd name="connsiteX6" fmla="*/ 158521 w 294252"/>
              <a:gd name="connsiteY6" fmla="*/ 588169 h 588983"/>
              <a:gd name="connsiteX7" fmla="*/ 18027 w 294252"/>
              <a:gd name="connsiteY7" fmla="*/ 492919 h 588983"/>
              <a:gd name="connsiteX8" fmla="*/ 13263 w 294252"/>
              <a:gd name="connsiteY8" fmla="*/ 290512 h 588983"/>
              <a:gd name="connsiteX9" fmla="*/ 122802 w 294252"/>
              <a:gd name="connsiteY9" fmla="*/ 114299 h 588983"/>
              <a:gd name="connsiteX10" fmla="*/ 253770 w 294252"/>
              <a:gd name="connsiteY10" fmla="*/ 0 h 58898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763"/>
              <a:gd name="connsiteX1" fmla="*/ 294252 w 294252"/>
              <a:gd name="connsiteY1" fmla="*/ 50007 h 588763"/>
              <a:gd name="connsiteX2" fmla="*/ 165664 w 294252"/>
              <a:gd name="connsiteY2" fmla="*/ 159542 h 588763"/>
              <a:gd name="connsiteX3" fmla="*/ 101370 w 294252"/>
              <a:gd name="connsiteY3" fmla="*/ 328611 h 588763"/>
              <a:gd name="connsiteX4" fmla="*/ 234720 w 294252"/>
              <a:gd name="connsiteY4" fmla="*/ 359567 h 588763"/>
              <a:gd name="connsiteX5" fmla="*/ 265675 w 294252"/>
              <a:gd name="connsiteY5" fmla="*/ 435767 h 588763"/>
              <a:gd name="connsiteX6" fmla="*/ 272821 w 294252"/>
              <a:gd name="connsiteY6" fmla="*/ 528635 h 588763"/>
              <a:gd name="connsiteX7" fmla="*/ 158521 w 294252"/>
              <a:gd name="connsiteY7" fmla="*/ 588169 h 588763"/>
              <a:gd name="connsiteX8" fmla="*/ 18027 w 294252"/>
              <a:gd name="connsiteY8" fmla="*/ 492919 h 588763"/>
              <a:gd name="connsiteX9" fmla="*/ 13263 w 294252"/>
              <a:gd name="connsiteY9" fmla="*/ 290512 h 588763"/>
              <a:gd name="connsiteX10" fmla="*/ 122802 w 294252"/>
              <a:gd name="connsiteY10" fmla="*/ 114299 h 588763"/>
              <a:gd name="connsiteX11" fmla="*/ 253770 w 294252"/>
              <a:gd name="connsiteY11" fmla="*/ 0 h 588763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34720 w 294252"/>
              <a:gd name="connsiteY4" fmla="*/ 359567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50007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8801"/>
              <a:gd name="connsiteX1" fmla="*/ 294252 w 294252"/>
              <a:gd name="connsiteY1" fmla="*/ 40482 h 588801"/>
              <a:gd name="connsiteX2" fmla="*/ 165664 w 294252"/>
              <a:gd name="connsiteY2" fmla="*/ 159542 h 588801"/>
              <a:gd name="connsiteX3" fmla="*/ 101370 w 294252"/>
              <a:gd name="connsiteY3" fmla="*/ 328611 h 588801"/>
              <a:gd name="connsiteX4" fmla="*/ 201382 w 294252"/>
              <a:gd name="connsiteY4" fmla="*/ 342898 h 588801"/>
              <a:gd name="connsiteX5" fmla="*/ 277581 w 294252"/>
              <a:gd name="connsiteY5" fmla="*/ 419098 h 588801"/>
              <a:gd name="connsiteX6" fmla="*/ 272821 w 294252"/>
              <a:gd name="connsiteY6" fmla="*/ 528635 h 588801"/>
              <a:gd name="connsiteX7" fmla="*/ 158521 w 294252"/>
              <a:gd name="connsiteY7" fmla="*/ 588169 h 588801"/>
              <a:gd name="connsiteX8" fmla="*/ 18027 w 294252"/>
              <a:gd name="connsiteY8" fmla="*/ 492919 h 588801"/>
              <a:gd name="connsiteX9" fmla="*/ 13263 w 294252"/>
              <a:gd name="connsiteY9" fmla="*/ 290512 h 588801"/>
              <a:gd name="connsiteX10" fmla="*/ 122802 w 294252"/>
              <a:gd name="connsiteY10" fmla="*/ 114299 h 588801"/>
              <a:gd name="connsiteX11" fmla="*/ 253770 w 294252"/>
              <a:gd name="connsiteY11" fmla="*/ 0 h 588801"/>
              <a:gd name="connsiteX0" fmla="*/ 253770 w 294252"/>
              <a:gd name="connsiteY0" fmla="*/ 0 h 586420"/>
              <a:gd name="connsiteX1" fmla="*/ 294252 w 294252"/>
              <a:gd name="connsiteY1" fmla="*/ 38101 h 586420"/>
              <a:gd name="connsiteX2" fmla="*/ 165664 w 294252"/>
              <a:gd name="connsiteY2" fmla="*/ 157161 h 586420"/>
              <a:gd name="connsiteX3" fmla="*/ 101370 w 294252"/>
              <a:gd name="connsiteY3" fmla="*/ 326230 h 586420"/>
              <a:gd name="connsiteX4" fmla="*/ 201382 w 294252"/>
              <a:gd name="connsiteY4" fmla="*/ 340517 h 586420"/>
              <a:gd name="connsiteX5" fmla="*/ 277581 w 294252"/>
              <a:gd name="connsiteY5" fmla="*/ 416717 h 586420"/>
              <a:gd name="connsiteX6" fmla="*/ 272821 w 294252"/>
              <a:gd name="connsiteY6" fmla="*/ 526254 h 586420"/>
              <a:gd name="connsiteX7" fmla="*/ 158521 w 294252"/>
              <a:gd name="connsiteY7" fmla="*/ 585788 h 586420"/>
              <a:gd name="connsiteX8" fmla="*/ 18027 w 294252"/>
              <a:gd name="connsiteY8" fmla="*/ 490538 h 586420"/>
              <a:gd name="connsiteX9" fmla="*/ 13263 w 294252"/>
              <a:gd name="connsiteY9" fmla="*/ 288131 h 586420"/>
              <a:gd name="connsiteX10" fmla="*/ 122802 w 294252"/>
              <a:gd name="connsiteY10" fmla="*/ 111918 h 586420"/>
              <a:gd name="connsiteX11" fmla="*/ 253770 w 294252"/>
              <a:gd name="connsiteY11" fmla="*/ 0 h 586420"/>
              <a:gd name="connsiteX0" fmla="*/ 251379 w 291861"/>
              <a:gd name="connsiteY0" fmla="*/ 0 h 586420"/>
              <a:gd name="connsiteX1" fmla="*/ 291861 w 291861"/>
              <a:gd name="connsiteY1" fmla="*/ 38101 h 586420"/>
              <a:gd name="connsiteX2" fmla="*/ 163273 w 291861"/>
              <a:gd name="connsiteY2" fmla="*/ 157161 h 586420"/>
              <a:gd name="connsiteX3" fmla="*/ 98979 w 291861"/>
              <a:gd name="connsiteY3" fmla="*/ 326230 h 586420"/>
              <a:gd name="connsiteX4" fmla="*/ 198991 w 291861"/>
              <a:gd name="connsiteY4" fmla="*/ 340517 h 586420"/>
              <a:gd name="connsiteX5" fmla="*/ 275190 w 291861"/>
              <a:gd name="connsiteY5" fmla="*/ 416717 h 586420"/>
              <a:gd name="connsiteX6" fmla="*/ 270430 w 291861"/>
              <a:gd name="connsiteY6" fmla="*/ 526254 h 586420"/>
              <a:gd name="connsiteX7" fmla="*/ 156130 w 291861"/>
              <a:gd name="connsiteY7" fmla="*/ 585788 h 586420"/>
              <a:gd name="connsiteX8" fmla="*/ 20399 w 291861"/>
              <a:gd name="connsiteY8" fmla="*/ 490538 h 586420"/>
              <a:gd name="connsiteX9" fmla="*/ 10872 w 291861"/>
              <a:gd name="connsiteY9" fmla="*/ 288131 h 586420"/>
              <a:gd name="connsiteX10" fmla="*/ 120411 w 291861"/>
              <a:gd name="connsiteY10" fmla="*/ 111918 h 586420"/>
              <a:gd name="connsiteX11" fmla="*/ 251379 w 291861"/>
              <a:gd name="connsiteY11" fmla="*/ 0 h 586420"/>
              <a:gd name="connsiteX0" fmla="*/ 250299 w 290781"/>
              <a:gd name="connsiteY0" fmla="*/ 0 h 586420"/>
              <a:gd name="connsiteX1" fmla="*/ 290781 w 290781"/>
              <a:gd name="connsiteY1" fmla="*/ 38101 h 586420"/>
              <a:gd name="connsiteX2" fmla="*/ 162193 w 290781"/>
              <a:gd name="connsiteY2" fmla="*/ 157161 h 586420"/>
              <a:gd name="connsiteX3" fmla="*/ 97899 w 290781"/>
              <a:gd name="connsiteY3" fmla="*/ 326230 h 586420"/>
              <a:gd name="connsiteX4" fmla="*/ 197911 w 290781"/>
              <a:gd name="connsiteY4" fmla="*/ 340517 h 586420"/>
              <a:gd name="connsiteX5" fmla="*/ 274110 w 290781"/>
              <a:gd name="connsiteY5" fmla="*/ 416717 h 586420"/>
              <a:gd name="connsiteX6" fmla="*/ 269350 w 290781"/>
              <a:gd name="connsiteY6" fmla="*/ 526254 h 586420"/>
              <a:gd name="connsiteX7" fmla="*/ 133619 w 290781"/>
              <a:gd name="connsiteY7" fmla="*/ 585788 h 586420"/>
              <a:gd name="connsiteX8" fmla="*/ 19319 w 290781"/>
              <a:gd name="connsiteY8" fmla="*/ 490538 h 586420"/>
              <a:gd name="connsiteX9" fmla="*/ 9792 w 290781"/>
              <a:gd name="connsiteY9" fmla="*/ 288131 h 586420"/>
              <a:gd name="connsiteX10" fmla="*/ 119331 w 290781"/>
              <a:gd name="connsiteY10" fmla="*/ 111918 h 586420"/>
              <a:gd name="connsiteX11" fmla="*/ 250299 w 290781"/>
              <a:gd name="connsiteY11" fmla="*/ 0 h 586420"/>
              <a:gd name="connsiteX0" fmla="*/ 250299 w 290781"/>
              <a:gd name="connsiteY0" fmla="*/ 0 h 588591"/>
              <a:gd name="connsiteX1" fmla="*/ 290781 w 290781"/>
              <a:gd name="connsiteY1" fmla="*/ 38101 h 588591"/>
              <a:gd name="connsiteX2" fmla="*/ 162193 w 290781"/>
              <a:gd name="connsiteY2" fmla="*/ 157161 h 588591"/>
              <a:gd name="connsiteX3" fmla="*/ 97899 w 290781"/>
              <a:gd name="connsiteY3" fmla="*/ 326230 h 588591"/>
              <a:gd name="connsiteX4" fmla="*/ 197911 w 290781"/>
              <a:gd name="connsiteY4" fmla="*/ 340517 h 588591"/>
              <a:gd name="connsiteX5" fmla="*/ 274110 w 290781"/>
              <a:gd name="connsiteY5" fmla="*/ 416717 h 588591"/>
              <a:gd name="connsiteX6" fmla="*/ 252682 w 290781"/>
              <a:gd name="connsiteY6" fmla="*/ 550067 h 588591"/>
              <a:gd name="connsiteX7" fmla="*/ 133619 w 290781"/>
              <a:gd name="connsiteY7" fmla="*/ 585788 h 588591"/>
              <a:gd name="connsiteX8" fmla="*/ 19319 w 290781"/>
              <a:gd name="connsiteY8" fmla="*/ 490538 h 588591"/>
              <a:gd name="connsiteX9" fmla="*/ 9792 w 290781"/>
              <a:gd name="connsiteY9" fmla="*/ 288131 h 588591"/>
              <a:gd name="connsiteX10" fmla="*/ 119331 w 290781"/>
              <a:gd name="connsiteY10" fmla="*/ 111918 h 588591"/>
              <a:gd name="connsiteX11" fmla="*/ 250299 w 290781"/>
              <a:gd name="connsiteY11" fmla="*/ 0 h 588591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7919"/>
              <a:gd name="connsiteX1" fmla="*/ 290781 w 290781"/>
              <a:gd name="connsiteY1" fmla="*/ 38101 h 587919"/>
              <a:gd name="connsiteX2" fmla="*/ 162193 w 290781"/>
              <a:gd name="connsiteY2" fmla="*/ 157161 h 587919"/>
              <a:gd name="connsiteX3" fmla="*/ 97899 w 290781"/>
              <a:gd name="connsiteY3" fmla="*/ 326230 h 587919"/>
              <a:gd name="connsiteX4" fmla="*/ 197911 w 290781"/>
              <a:gd name="connsiteY4" fmla="*/ 340517 h 587919"/>
              <a:gd name="connsiteX5" fmla="*/ 274110 w 290781"/>
              <a:gd name="connsiteY5" fmla="*/ 416717 h 587919"/>
              <a:gd name="connsiteX6" fmla="*/ 252682 w 290781"/>
              <a:gd name="connsiteY6" fmla="*/ 545304 h 587919"/>
              <a:gd name="connsiteX7" fmla="*/ 133619 w 290781"/>
              <a:gd name="connsiteY7" fmla="*/ 585788 h 587919"/>
              <a:gd name="connsiteX8" fmla="*/ 19319 w 290781"/>
              <a:gd name="connsiteY8" fmla="*/ 490538 h 587919"/>
              <a:gd name="connsiteX9" fmla="*/ 9792 w 290781"/>
              <a:gd name="connsiteY9" fmla="*/ 288131 h 587919"/>
              <a:gd name="connsiteX10" fmla="*/ 119331 w 290781"/>
              <a:gd name="connsiteY10" fmla="*/ 111918 h 587919"/>
              <a:gd name="connsiteX11" fmla="*/ 250299 w 290781"/>
              <a:gd name="connsiteY11" fmla="*/ 0 h 587919"/>
              <a:gd name="connsiteX0" fmla="*/ 250299 w 290781"/>
              <a:gd name="connsiteY0" fmla="*/ 0 h 588474"/>
              <a:gd name="connsiteX1" fmla="*/ 290781 w 290781"/>
              <a:gd name="connsiteY1" fmla="*/ 38101 h 588474"/>
              <a:gd name="connsiteX2" fmla="*/ 162193 w 290781"/>
              <a:gd name="connsiteY2" fmla="*/ 157161 h 588474"/>
              <a:gd name="connsiteX3" fmla="*/ 97899 w 290781"/>
              <a:gd name="connsiteY3" fmla="*/ 326230 h 588474"/>
              <a:gd name="connsiteX4" fmla="*/ 197911 w 290781"/>
              <a:gd name="connsiteY4" fmla="*/ 340517 h 588474"/>
              <a:gd name="connsiteX5" fmla="*/ 274110 w 290781"/>
              <a:gd name="connsiteY5" fmla="*/ 416717 h 588474"/>
              <a:gd name="connsiteX6" fmla="*/ 252682 w 290781"/>
              <a:gd name="connsiteY6" fmla="*/ 545304 h 588474"/>
              <a:gd name="connsiteX7" fmla="*/ 133619 w 290781"/>
              <a:gd name="connsiteY7" fmla="*/ 585788 h 588474"/>
              <a:gd name="connsiteX8" fmla="*/ 19319 w 290781"/>
              <a:gd name="connsiteY8" fmla="*/ 490538 h 588474"/>
              <a:gd name="connsiteX9" fmla="*/ 9792 w 290781"/>
              <a:gd name="connsiteY9" fmla="*/ 288131 h 588474"/>
              <a:gd name="connsiteX10" fmla="*/ 119331 w 290781"/>
              <a:gd name="connsiteY10" fmla="*/ 111918 h 588474"/>
              <a:gd name="connsiteX11" fmla="*/ 250299 w 290781"/>
              <a:gd name="connsiteY11" fmla="*/ 0 h 588474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90781"/>
              <a:gd name="connsiteY0" fmla="*/ 0 h 588107"/>
              <a:gd name="connsiteX1" fmla="*/ 290781 w 290781"/>
              <a:gd name="connsiteY1" fmla="*/ 38101 h 588107"/>
              <a:gd name="connsiteX2" fmla="*/ 162193 w 290781"/>
              <a:gd name="connsiteY2" fmla="*/ 157161 h 588107"/>
              <a:gd name="connsiteX3" fmla="*/ 97899 w 290781"/>
              <a:gd name="connsiteY3" fmla="*/ 326230 h 588107"/>
              <a:gd name="connsiteX4" fmla="*/ 197911 w 290781"/>
              <a:gd name="connsiteY4" fmla="*/ 340517 h 588107"/>
              <a:gd name="connsiteX5" fmla="*/ 274110 w 290781"/>
              <a:gd name="connsiteY5" fmla="*/ 416717 h 588107"/>
              <a:gd name="connsiteX6" fmla="*/ 252682 w 290781"/>
              <a:gd name="connsiteY6" fmla="*/ 542922 h 588107"/>
              <a:gd name="connsiteX7" fmla="*/ 133619 w 290781"/>
              <a:gd name="connsiteY7" fmla="*/ 585788 h 588107"/>
              <a:gd name="connsiteX8" fmla="*/ 19319 w 290781"/>
              <a:gd name="connsiteY8" fmla="*/ 490538 h 588107"/>
              <a:gd name="connsiteX9" fmla="*/ 9792 w 290781"/>
              <a:gd name="connsiteY9" fmla="*/ 288131 h 588107"/>
              <a:gd name="connsiteX10" fmla="*/ 119331 w 290781"/>
              <a:gd name="connsiteY10" fmla="*/ 111918 h 588107"/>
              <a:gd name="connsiteX11" fmla="*/ 250299 w 290781"/>
              <a:gd name="connsiteY11" fmla="*/ 0 h 588107"/>
              <a:gd name="connsiteX0" fmla="*/ 250299 w 278874"/>
              <a:gd name="connsiteY0" fmla="*/ 0 h 588107"/>
              <a:gd name="connsiteX1" fmla="*/ 257137 w 278874"/>
              <a:gd name="connsiteY1" fmla="*/ 58486 h 588107"/>
              <a:gd name="connsiteX2" fmla="*/ 162193 w 278874"/>
              <a:gd name="connsiteY2" fmla="*/ 157161 h 588107"/>
              <a:gd name="connsiteX3" fmla="*/ 97899 w 278874"/>
              <a:gd name="connsiteY3" fmla="*/ 326230 h 588107"/>
              <a:gd name="connsiteX4" fmla="*/ 197911 w 278874"/>
              <a:gd name="connsiteY4" fmla="*/ 340517 h 588107"/>
              <a:gd name="connsiteX5" fmla="*/ 274110 w 278874"/>
              <a:gd name="connsiteY5" fmla="*/ 416717 h 588107"/>
              <a:gd name="connsiteX6" fmla="*/ 252682 w 278874"/>
              <a:gd name="connsiteY6" fmla="*/ 542922 h 588107"/>
              <a:gd name="connsiteX7" fmla="*/ 133619 w 278874"/>
              <a:gd name="connsiteY7" fmla="*/ 585788 h 588107"/>
              <a:gd name="connsiteX8" fmla="*/ 19319 w 278874"/>
              <a:gd name="connsiteY8" fmla="*/ 490538 h 588107"/>
              <a:gd name="connsiteX9" fmla="*/ 9792 w 278874"/>
              <a:gd name="connsiteY9" fmla="*/ 288131 h 588107"/>
              <a:gd name="connsiteX10" fmla="*/ 119331 w 278874"/>
              <a:gd name="connsiteY10" fmla="*/ 111918 h 588107"/>
              <a:gd name="connsiteX11" fmla="*/ 250299 w 278874"/>
              <a:gd name="connsiteY11" fmla="*/ 0 h 588107"/>
              <a:gd name="connsiteX0" fmla="*/ 233476 w 278874"/>
              <a:gd name="connsiteY0" fmla="*/ 0 h 579371"/>
              <a:gd name="connsiteX1" fmla="*/ 257137 w 278874"/>
              <a:gd name="connsiteY1" fmla="*/ 49750 h 579371"/>
              <a:gd name="connsiteX2" fmla="*/ 162193 w 278874"/>
              <a:gd name="connsiteY2" fmla="*/ 148425 h 579371"/>
              <a:gd name="connsiteX3" fmla="*/ 97899 w 278874"/>
              <a:gd name="connsiteY3" fmla="*/ 317494 h 579371"/>
              <a:gd name="connsiteX4" fmla="*/ 197911 w 278874"/>
              <a:gd name="connsiteY4" fmla="*/ 331781 h 579371"/>
              <a:gd name="connsiteX5" fmla="*/ 274110 w 278874"/>
              <a:gd name="connsiteY5" fmla="*/ 407981 h 579371"/>
              <a:gd name="connsiteX6" fmla="*/ 252682 w 278874"/>
              <a:gd name="connsiteY6" fmla="*/ 534186 h 579371"/>
              <a:gd name="connsiteX7" fmla="*/ 133619 w 278874"/>
              <a:gd name="connsiteY7" fmla="*/ 577052 h 579371"/>
              <a:gd name="connsiteX8" fmla="*/ 19319 w 278874"/>
              <a:gd name="connsiteY8" fmla="*/ 481802 h 579371"/>
              <a:gd name="connsiteX9" fmla="*/ 9792 w 278874"/>
              <a:gd name="connsiteY9" fmla="*/ 279395 h 579371"/>
              <a:gd name="connsiteX10" fmla="*/ 119331 w 278874"/>
              <a:gd name="connsiteY10" fmla="*/ 103182 h 579371"/>
              <a:gd name="connsiteX11" fmla="*/ 233476 w 278874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317494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7840"/>
              <a:gd name="connsiteY0" fmla="*/ 0 h 579371"/>
              <a:gd name="connsiteX1" fmla="*/ 256103 w 277840"/>
              <a:gd name="connsiteY1" fmla="*/ 49750 h 579371"/>
              <a:gd name="connsiteX2" fmla="*/ 161159 w 277840"/>
              <a:gd name="connsiteY2" fmla="*/ 148425 h 579371"/>
              <a:gd name="connsiteX3" fmla="*/ 96865 w 277840"/>
              <a:gd name="connsiteY3" fmla="*/ 285461 h 579371"/>
              <a:gd name="connsiteX4" fmla="*/ 196877 w 277840"/>
              <a:gd name="connsiteY4" fmla="*/ 331781 h 579371"/>
              <a:gd name="connsiteX5" fmla="*/ 273076 w 277840"/>
              <a:gd name="connsiteY5" fmla="*/ 407981 h 579371"/>
              <a:gd name="connsiteX6" fmla="*/ 251648 w 277840"/>
              <a:gd name="connsiteY6" fmla="*/ 534186 h 579371"/>
              <a:gd name="connsiteX7" fmla="*/ 132585 w 277840"/>
              <a:gd name="connsiteY7" fmla="*/ 577052 h 579371"/>
              <a:gd name="connsiteX8" fmla="*/ 18285 w 277840"/>
              <a:gd name="connsiteY8" fmla="*/ 481802 h 579371"/>
              <a:gd name="connsiteX9" fmla="*/ 8758 w 277840"/>
              <a:gd name="connsiteY9" fmla="*/ 279395 h 579371"/>
              <a:gd name="connsiteX10" fmla="*/ 103877 w 277840"/>
              <a:gd name="connsiteY10" fmla="*/ 114830 h 579371"/>
              <a:gd name="connsiteX11" fmla="*/ 232442 w 277840"/>
              <a:gd name="connsiteY11" fmla="*/ 0 h 579371"/>
              <a:gd name="connsiteX0" fmla="*/ 232442 w 278018"/>
              <a:gd name="connsiteY0" fmla="*/ 0 h 579371"/>
              <a:gd name="connsiteX1" fmla="*/ 256103 w 278018"/>
              <a:gd name="connsiteY1" fmla="*/ 49750 h 579371"/>
              <a:gd name="connsiteX2" fmla="*/ 161159 w 278018"/>
              <a:gd name="connsiteY2" fmla="*/ 148425 h 579371"/>
              <a:gd name="connsiteX3" fmla="*/ 96865 w 278018"/>
              <a:gd name="connsiteY3" fmla="*/ 285461 h 579371"/>
              <a:gd name="connsiteX4" fmla="*/ 194474 w 278018"/>
              <a:gd name="connsiteY4" fmla="*/ 302660 h 579371"/>
              <a:gd name="connsiteX5" fmla="*/ 273076 w 278018"/>
              <a:gd name="connsiteY5" fmla="*/ 407981 h 579371"/>
              <a:gd name="connsiteX6" fmla="*/ 251648 w 278018"/>
              <a:gd name="connsiteY6" fmla="*/ 534186 h 579371"/>
              <a:gd name="connsiteX7" fmla="*/ 132585 w 278018"/>
              <a:gd name="connsiteY7" fmla="*/ 577052 h 579371"/>
              <a:gd name="connsiteX8" fmla="*/ 18285 w 278018"/>
              <a:gd name="connsiteY8" fmla="*/ 481802 h 579371"/>
              <a:gd name="connsiteX9" fmla="*/ 8758 w 278018"/>
              <a:gd name="connsiteY9" fmla="*/ 279395 h 579371"/>
              <a:gd name="connsiteX10" fmla="*/ 103877 w 278018"/>
              <a:gd name="connsiteY10" fmla="*/ 114830 h 579371"/>
              <a:gd name="connsiteX11" fmla="*/ 232442 w 278018"/>
              <a:gd name="connsiteY11" fmla="*/ 0 h 579371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61159 w 277091"/>
              <a:gd name="connsiteY2" fmla="*/ 148425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96865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091"/>
              <a:gd name="connsiteY0" fmla="*/ 0 h 579202"/>
              <a:gd name="connsiteX1" fmla="*/ 256103 w 277091"/>
              <a:gd name="connsiteY1" fmla="*/ 49750 h 579202"/>
              <a:gd name="connsiteX2" fmla="*/ 156353 w 277091"/>
              <a:gd name="connsiteY2" fmla="*/ 139689 h 579202"/>
              <a:gd name="connsiteX3" fmla="*/ 104074 w 277091"/>
              <a:gd name="connsiteY3" fmla="*/ 285461 h 579202"/>
              <a:gd name="connsiteX4" fmla="*/ 194474 w 277091"/>
              <a:gd name="connsiteY4" fmla="*/ 302660 h 579202"/>
              <a:gd name="connsiteX5" fmla="*/ 273076 w 277091"/>
              <a:gd name="connsiteY5" fmla="*/ 378860 h 579202"/>
              <a:gd name="connsiteX6" fmla="*/ 251648 w 277091"/>
              <a:gd name="connsiteY6" fmla="*/ 534186 h 579202"/>
              <a:gd name="connsiteX7" fmla="*/ 132585 w 277091"/>
              <a:gd name="connsiteY7" fmla="*/ 577052 h 579202"/>
              <a:gd name="connsiteX8" fmla="*/ 18285 w 277091"/>
              <a:gd name="connsiteY8" fmla="*/ 481802 h 579202"/>
              <a:gd name="connsiteX9" fmla="*/ 8758 w 277091"/>
              <a:gd name="connsiteY9" fmla="*/ 279395 h 579202"/>
              <a:gd name="connsiteX10" fmla="*/ 103877 w 277091"/>
              <a:gd name="connsiteY10" fmla="*/ 114830 h 579202"/>
              <a:gd name="connsiteX11" fmla="*/ 232442 w 277091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442 w 277967"/>
              <a:gd name="connsiteY0" fmla="*/ 0 h 579202"/>
              <a:gd name="connsiteX1" fmla="*/ 256103 w 277967"/>
              <a:gd name="connsiteY1" fmla="*/ 49750 h 579202"/>
              <a:gd name="connsiteX2" fmla="*/ 156353 w 277967"/>
              <a:gd name="connsiteY2" fmla="*/ 139689 h 579202"/>
              <a:gd name="connsiteX3" fmla="*/ 104074 w 277967"/>
              <a:gd name="connsiteY3" fmla="*/ 285461 h 579202"/>
              <a:gd name="connsiteX4" fmla="*/ 182458 w 277967"/>
              <a:gd name="connsiteY4" fmla="*/ 296836 h 579202"/>
              <a:gd name="connsiteX5" fmla="*/ 273076 w 277967"/>
              <a:gd name="connsiteY5" fmla="*/ 378860 h 579202"/>
              <a:gd name="connsiteX6" fmla="*/ 251648 w 277967"/>
              <a:gd name="connsiteY6" fmla="*/ 534186 h 579202"/>
              <a:gd name="connsiteX7" fmla="*/ 132585 w 277967"/>
              <a:gd name="connsiteY7" fmla="*/ 577052 h 579202"/>
              <a:gd name="connsiteX8" fmla="*/ 18285 w 277967"/>
              <a:gd name="connsiteY8" fmla="*/ 481802 h 579202"/>
              <a:gd name="connsiteX9" fmla="*/ 8758 w 277967"/>
              <a:gd name="connsiteY9" fmla="*/ 279395 h 579202"/>
              <a:gd name="connsiteX10" fmla="*/ 103877 w 277967"/>
              <a:gd name="connsiteY10" fmla="*/ 114830 h 579202"/>
              <a:gd name="connsiteX11" fmla="*/ 232442 w 277967"/>
              <a:gd name="connsiteY11" fmla="*/ 0 h 579202"/>
              <a:gd name="connsiteX0" fmla="*/ 232270 w 277795"/>
              <a:gd name="connsiteY0" fmla="*/ 0 h 579202"/>
              <a:gd name="connsiteX1" fmla="*/ 255931 w 277795"/>
              <a:gd name="connsiteY1" fmla="*/ 49750 h 579202"/>
              <a:gd name="connsiteX2" fmla="*/ 156181 w 277795"/>
              <a:gd name="connsiteY2" fmla="*/ 139689 h 579202"/>
              <a:gd name="connsiteX3" fmla="*/ 103902 w 277795"/>
              <a:gd name="connsiteY3" fmla="*/ 285461 h 579202"/>
              <a:gd name="connsiteX4" fmla="*/ 182286 w 277795"/>
              <a:gd name="connsiteY4" fmla="*/ 296836 h 579202"/>
              <a:gd name="connsiteX5" fmla="*/ 272904 w 277795"/>
              <a:gd name="connsiteY5" fmla="*/ 378860 h 579202"/>
              <a:gd name="connsiteX6" fmla="*/ 251476 w 277795"/>
              <a:gd name="connsiteY6" fmla="*/ 534186 h 579202"/>
              <a:gd name="connsiteX7" fmla="*/ 132413 w 277795"/>
              <a:gd name="connsiteY7" fmla="*/ 577052 h 579202"/>
              <a:gd name="connsiteX8" fmla="*/ 18113 w 277795"/>
              <a:gd name="connsiteY8" fmla="*/ 481802 h 579202"/>
              <a:gd name="connsiteX9" fmla="*/ 8586 w 277795"/>
              <a:gd name="connsiteY9" fmla="*/ 279395 h 579202"/>
              <a:gd name="connsiteX10" fmla="*/ 101302 w 277795"/>
              <a:gd name="connsiteY10" fmla="*/ 114830 h 579202"/>
              <a:gd name="connsiteX11" fmla="*/ 232270 w 277795"/>
              <a:gd name="connsiteY11" fmla="*/ 0 h 579202"/>
              <a:gd name="connsiteX0" fmla="*/ 232270 w 277795"/>
              <a:gd name="connsiteY0" fmla="*/ 0 h 587497"/>
              <a:gd name="connsiteX1" fmla="*/ 255931 w 277795"/>
              <a:gd name="connsiteY1" fmla="*/ 49750 h 587497"/>
              <a:gd name="connsiteX2" fmla="*/ 156181 w 277795"/>
              <a:gd name="connsiteY2" fmla="*/ 139689 h 587497"/>
              <a:gd name="connsiteX3" fmla="*/ 103902 w 277795"/>
              <a:gd name="connsiteY3" fmla="*/ 285461 h 587497"/>
              <a:gd name="connsiteX4" fmla="*/ 182286 w 277795"/>
              <a:gd name="connsiteY4" fmla="*/ 296836 h 587497"/>
              <a:gd name="connsiteX5" fmla="*/ 272904 w 277795"/>
              <a:gd name="connsiteY5" fmla="*/ 378860 h 587497"/>
              <a:gd name="connsiteX6" fmla="*/ 251476 w 277795"/>
              <a:gd name="connsiteY6" fmla="*/ 534186 h 587497"/>
              <a:gd name="connsiteX7" fmla="*/ 132413 w 277795"/>
              <a:gd name="connsiteY7" fmla="*/ 585788 h 587497"/>
              <a:gd name="connsiteX8" fmla="*/ 18113 w 277795"/>
              <a:gd name="connsiteY8" fmla="*/ 481802 h 587497"/>
              <a:gd name="connsiteX9" fmla="*/ 8586 w 277795"/>
              <a:gd name="connsiteY9" fmla="*/ 279395 h 587497"/>
              <a:gd name="connsiteX10" fmla="*/ 101302 w 277795"/>
              <a:gd name="connsiteY10" fmla="*/ 114830 h 587497"/>
              <a:gd name="connsiteX11" fmla="*/ 232270 w 277795"/>
              <a:gd name="connsiteY11" fmla="*/ 0 h 587497"/>
              <a:gd name="connsiteX0" fmla="*/ 232270 w 279286"/>
              <a:gd name="connsiteY0" fmla="*/ 0 h 586801"/>
              <a:gd name="connsiteX1" fmla="*/ 255931 w 279286"/>
              <a:gd name="connsiteY1" fmla="*/ 49750 h 586801"/>
              <a:gd name="connsiteX2" fmla="*/ 156181 w 279286"/>
              <a:gd name="connsiteY2" fmla="*/ 139689 h 586801"/>
              <a:gd name="connsiteX3" fmla="*/ 103902 w 279286"/>
              <a:gd name="connsiteY3" fmla="*/ 285461 h 586801"/>
              <a:gd name="connsiteX4" fmla="*/ 182286 w 279286"/>
              <a:gd name="connsiteY4" fmla="*/ 296836 h 586801"/>
              <a:gd name="connsiteX5" fmla="*/ 272904 w 279286"/>
              <a:gd name="connsiteY5" fmla="*/ 378860 h 586801"/>
              <a:gd name="connsiteX6" fmla="*/ 256282 w 279286"/>
              <a:gd name="connsiteY6" fmla="*/ 525450 h 586801"/>
              <a:gd name="connsiteX7" fmla="*/ 132413 w 279286"/>
              <a:gd name="connsiteY7" fmla="*/ 585788 h 586801"/>
              <a:gd name="connsiteX8" fmla="*/ 18113 w 279286"/>
              <a:gd name="connsiteY8" fmla="*/ 481802 h 586801"/>
              <a:gd name="connsiteX9" fmla="*/ 8586 w 279286"/>
              <a:gd name="connsiteY9" fmla="*/ 279395 h 586801"/>
              <a:gd name="connsiteX10" fmla="*/ 101302 w 279286"/>
              <a:gd name="connsiteY10" fmla="*/ 114830 h 586801"/>
              <a:gd name="connsiteX11" fmla="*/ 232270 w 279286"/>
              <a:gd name="connsiteY11" fmla="*/ 0 h 586801"/>
              <a:gd name="connsiteX0" fmla="*/ 232634 w 279376"/>
              <a:gd name="connsiteY0" fmla="*/ 0 h 583953"/>
              <a:gd name="connsiteX1" fmla="*/ 256295 w 279376"/>
              <a:gd name="connsiteY1" fmla="*/ 49750 h 583953"/>
              <a:gd name="connsiteX2" fmla="*/ 156545 w 279376"/>
              <a:gd name="connsiteY2" fmla="*/ 139689 h 583953"/>
              <a:gd name="connsiteX3" fmla="*/ 104266 w 279376"/>
              <a:gd name="connsiteY3" fmla="*/ 285461 h 583953"/>
              <a:gd name="connsiteX4" fmla="*/ 182650 w 279376"/>
              <a:gd name="connsiteY4" fmla="*/ 296836 h 583953"/>
              <a:gd name="connsiteX5" fmla="*/ 273268 w 279376"/>
              <a:gd name="connsiteY5" fmla="*/ 378860 h 583953"/>
              <a:gd name="connsiteX6" fmla="*/ 256646 w 279376"/>
              <a:gd name="connsiteY6" fmla="*/ 525450 h 583953"/>
              <a:gd name="connsiteX7" fmla="*/ 139987 w 279376"/>
              <a:gd name="connsiteY7" fmla="*/ 582876 h 583953"/>
              <a:gd name="connsiteX8" fmla="*/ 18477 w 279376"/>
              <a:gd name="connsiteY8" fmla="*/ 481802 h 583953"/>
              <a:gd name="connsiteX9" fmla="*/ 8950 w 279376"/>
              <a:gd name="connsiteY9" fmla="*/ 279395 h 583953"/>
              <a:gd name="connsiteX10" fmla="*/ 101666 w 279376"/>
              <a:gd name="connsiteY10" fmla="*/ 114830 h 583953"/>
              <a:gd name="connsiteX11" fmla="*/ 232634 w 279376"/>
              <a:gd name="connsiteY11" fmla="*/ 0 h 583953"/>
              <a:gd name="connsiteX0" fmla="*/ 232634 w 277364"/>
              <a:gd name="connsiteY0" fmla="*/ 0 h 585442"/>
              <a:gd name="connsiteX1" fmla="*/ 256295 w 277364"/>
              <a:gd name="connsiteY1" fmla="*/ 49750 h 585442"/>
              <a:gd name="connsiteX2" fmla="*/ 156545 w 277364"/>
              <a:gd name="connsiteY2" fmla="*/ 139689 h 585442"/>
              <a:gd name="connsiteX3" fmla="*/ 104266 w 277364"/>
              <a:gd name="connsiteY3" fmla="*/ 285461 h 585442"/>
              <a:gd name="connsiteX4" fmla="*/ 182650 w 277364"/>
              <a:gd name="connsiteY4" fmla="*/ 296836 h 585442"/>
              <a:gd name="connsiteX5" fmla="*/ 273268 w 277364"/>
              <a:gd name="connsiteY5" fmla="*/ 378860 h 585442"/>
              <a:gd name="connsiteX6" fmla="*/ 249436 w 277364"/>
              <a:gd name="connsiteY6" fmla="*/ 540010 h 585442"/>
              <a:gd name="connsiteX7" fmla="*/ 139987 w 277364"/>
              <a:gd name="connsiteY7" fmla="*/ 582876 h 585442"/>
              <a:gd name="connsiteX8" fmla="*/ 18477 w 277364"/>
              <a:gd name="connsiteY8" fmla="*/ 481802 h 585442"/>
              <a:gd name="connsiteX9" fmla="*/ 8950 w 277364"/>
              <a:gd name="connsiteY9" fmla="*/ 279395 h 585442"/>
              <a:gd name="connsiteX10" fmla="*/ 101666 w 277364"/>
              <a:gd name="connsiteY10" fmla="*/ 114830 h 585442"/>
              <a:gd name="connsiteX11" fmla="*/ 232634 w 277364"/>
              <a:gd name="connsiteY11" fmla="*/ 0 h 585442"/>
              <a:gd name="connsiteX0" fmla="*/ 232634 w 279464"/>
              <a:gd name="connsiteY0" fmla="*/ 0 h 585102"/>
              <a:gd name="connsiteX1" fmla="*/ 256295 w 279464"/>
              <a:gd name="connsiteY1" fmla="*/ 49750 h 585102"/>
              <a:gd name="connsiteX2" fmla="*/ 156545 w 279464"/>
              <a:gd name="connsiteY2" fmla="*/ 139689 h 585102"/>
              <a:gd name="connsiteX3" fmla="*/ 104266 w 279464"/>
              <a:gd name="connsiteY3" fmla="*/ 285461 h 585102"/>
              <a:gd name="connsiteX4" fmla="*/ 182650 w 279464"/>
              <a:gd name="connsiteY4" fmla="*/ 296836 h 585102"/>
              <a:gd name="connsiteX5" fmla="*/ 275671 w 279464"/>
              <a:gd name="connsiteY5" fmla="*/ 407981 h 585102"/>
              <a:gd name="connsiteX6" fmla="*/ 249436 w 279464"/>
              <a:gd name="connsiteY6" fmla="*/ 540010 h 585102"/>
              <a:gd name="connsiteX7" fmla="*/ 139987 w 279464"/>
              <a:gd name="connsiteY7" fmla="*/ 582876 h 585102"/>
              <a:gd name="connsiteX8" fmla="*/ 18477 w 279464"/>
              <a:gd name="connsiteY8" fmla="*/ 481802 h 585102"/>
              <a:gd name="connsiteX9" fmla="*/ 8950 w 279464"/>
              <a:gd name="connsiteY9" fmla="*/ 279395 h 585102"/>
              <a:gd name="connsiteX10" fmla="*/ 101666 w 279464"/>
              <a:gd name="connsiteY10" fmla="*/ 114830 h 585102"/>
              <a:gd name="connsiteX11" fmla="*/ 232634 w 279464"/>
              <a:gd name="connsiteY11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436"/>
              <a:gd name="connsiteY0" fmla="*/ 0 h 585102"/>
              <a:gd name="connsiteX1" fmla="*/ 256295 w 276436"/>
              <a:gd name="connsiteY1" fmla="*/ 49750 h 585102"/>
              <a:gd name="connsiteX2" fmla="*/ 156545 w 276436"/>
              <a:gd name="connsiteY2" fmla="*/ 139689 h 585102"/>
              <a:gd name="connsiteX3" fmla="*/ 104266 w 276436"/>
              <a:gd name="connsiteY3" fmla="*/ 285461 h 585102"/>
              <a:gd name="connsiteX4" fmla="*/ 182650 w 276436"/>
              <a:gd name="connsiteY4" fmla="*/ 296836 h 585102"/>
              <a:gd name="connsiteX5" fmla="*/ 229859 w 276436"/>
              <a:gd name="connsiteY5" fmla="*/ 338710 h 585102"/>
              <a:gd name="connsiteX6" fmla="*/ 275671 w 276436"/>
              <a:gd name="connsiteY6" fmla="*/ 407981 h 585102"/>
              <a:gd name="connsiteX7" fmla="*/ 249436 w 276436"/>
              <a:gd name="connsiteY7" fmla="*/ 540010 h 585102"/>
              <a:gd name="connsiteX8" fmla="*/ 139987 w 276436"/>
              <a:gd name="connsiteY8" fmla="*/ 582876 h 585102"/>
              <a:gd name="connsiteX9" fmla="*/ 18477 w 276436"/>
              <a:gd name="connsiteY9" fmla="*/ 481802 h 585102"/>
              <a:gd name="connsiteX10" fmla="*/ 8950 w 276436"/>
              <a:gd name="connsiteY10" fmla="*/ 279395 h 585102"/>
              <a:gd name="connsiteX11" fmla="*/ 101666 w 276436"/>
              <a:gd name="connsiteY11" fmla="*/ 114830 h 585102"/>
              <a:gd name="connsiteX12" fmla="*/ 232634 w 276436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82650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6181"/>
              <a:gd name="connsiteY0" fmla="*/ 0 h 585102"/>
              <a:gd name="connsiteX1" fmla="*/ 256295 w 276181"/>
              <a:gd name="connsiteY1" fmla="*/ 49750 h 585102"/>
              <a:gd name="connsiteX2" fmla="*/ 156545 w 276181"/>
              <a:gd name="connsiteY2" fmla="*/ 139689 h 585102"/>
              <a:gd name="connsiteX3" fmla="*/ 104266 w 276181"/>
              <a:gd name="connsiteY3" fmla="*/ 285461 h 585102"/>
              <a:gd name="connsiteX4" fmla="*/ 175441 w 276181"/>
              <a:gd name="connsiteY4" fmla="*/ 296836 h 585102"/>
              <a:gd name="connsiteX5" fmla="*/ 234666 w 276181"/>
              <a:gd name="connsiteY5" fmla="*/ 329974 h 585102"/>
              <a:gd name="connsiteX6" fmla="*/ 275671 w 276181"/>
              <a:gd name="connsiteY6" fmla="*/ 407981 h 585102"/>
              <a:gd name="connsiteX7" fmla="*/ 249436 w 276181"/>
              <a:gd name="connsiteY7" fmla="*/ 540010 h 585102"/>
              <a:gd name="connsiteX8" fmla="*/ 139987 w 276181"/>
              <a:gd name="connsiteY8" fmla="*/ 582876 h 585102"/>
              <a:gd name="connsiteX9" fmla="*/ 18477 w 276181"/>
              <a:gd name="connsiteY9" fmla="*/ 481802 h 585102"/>
              <a:gd name="connsiteX10" fmla="*/ 8950 w 276181"/>
              <a:gd name="connsiteY10" fmla="*/ 279395 h 585102"/>
              <a:gd name="connsiteX11" fmla="*/ 101666 w 276181"/>
              <a:gd name="connsiteY11" fmla="*/ 114830 h 585102"/>
              <a:gd name="connsiteX12" fmla="*/ 232634 w 276181"/>
              <a:gd name="connsiteY12" fmla="*/ 0 h 585102"/>
              <a:gd name="connsiteX0" fmla="*/ 232634 w 275768"/>
              <a:gd name="connsiteY0" fmla="*/ 0 h 585102"/>
              <a:gd name="connsiteX1" fmla="*/ 256295 w 275768"/>
              <a:gd name="connsiteY1" fmla="*/ 49750 h 585102"/>
              <a:gd name="connsiteX2" fmla="*/ 156545 w 275768"/>
              <a:gd name="connsiteY2" fmla="*/ 139689 h 585102"/>
              <a:gd name="connsiteX3" fmla="*/ 104266 w 275768"/>
              <a:gd name="connsiteY3" fmla="*/ 285461 h 585102"/>
              <a:gd name="connsiteX4" fmla="*/ 175441 w 275768"/>
              <a:gd name="connsiteY4" fmla="*/ 296836 h 585102"/>
              <a:gd name="connsiteX5" fmla="*/ 244279 w 275768"/>
              <a:gd name="connsiteY5" fmla="*/ 324150 h 585102"/>
              <a:gd name="connsiteX6" fmla="*/ 275671 w 275768"/>
              <a:gd name="connsiteY6" fmla="*/ 407981 h 585102"/>
              <a:gd name="connsiteX7" fmla="*/ 249436 w 275768"/>
              <a:gd name="connsiteY7" fmla="*/ 540010 h 585102"/>
              <a:gd name="connsiteX8" fmla="*/ 139987 w 275768"/>
              <a:gd name="connsiteY8" fmla="*/ 582876 h 585102"/>
              <a:gd name="connsiteX9" fmla="*/ 18477 w 275768"/>
              <a:gd name="connsiteY9" fmla="*/ 481802 h 585102"/>
              <a:gd name="connsiteX10" fmla="*/ 8950 w 275768"/>
              <a:gd name="connsiteY10" fmla="*/ 279395 h 585102"/>
              <a:gd name="connsiteX11" fmla="*/ 101666 w 275768"/>
              <a:gd name="connsiteY11" fmla="*/ 114830 h 585102"/>
              <a:gd name="connsiteX12" fmla="*/ 232634 w 275768"/>
              <a:gd name="connsiteY12" fmla="*/ 0 h 585102"/>
              <a:gd name="connsiteX0" fmla="*/ 232634 w 278147"/>
              <a:gd name="connsiteY0" fmla="*/ 0 h 584786"/>
              <a:gd name="connsiteX1" fmla="*/ 256295 w 278147"/>
              <a:gd name="connsiteY1" fmla="*/ 49750 h 584786"/>
              <a:gd name="connsiteX2" fmla="*/ 156545 w 278147"/>
              <a:gd name="connsiteY2" fmla="*/ 139689 h 584786"/>
              <a:gd name="connsiteX3" fmla="*/ 104266 w 278147"/>
              <a:gd name="connsiteY3" fmla="*/ 285461 h 584786"/>
              <a:gd name="connsiteX4" fmla="*/ 175441 w 278147"/>
              <a:gd name="connsiteY4" fmla="*/ 296836 h 584786"/>
              <a:gd name="connsiteX5" fmla="*/ 244279 w 278147"/>
              <a:gd name="connsiteY5" fmla="*/ 324150 h 584786"/>
              <a:gd name="connsiteX6" fmla="*/ 278074 w 278147"/>
              <a:gd name="connsiteY6" fmla="*/ 442926 h 584786"/>
              <a:gd name="connsiteX7" fmla="*/ 249436 w 278147"/>
              <a:gd name="connsiteY7" fmla="*/ 540010 h 584786"/>
              <a:gd name="connsiteX8" fmla="*/ 139987 w 278147"/>
              <a:gd name="connsiteY8" fmla="*/ 582876 h 584786"/>
              <a:gd name="connsiteX9" fmla="*/ 18477 w 278147"/>
              <a:gd name="connsiteY9" fmla="*/ 481802 h 584786"/>
              <a:gd name="connsiteX10" fmla="*/ 8950 w 278147"/>
              <a:gd name="connsiteY10" fmla="*/ 279395 h 584786"/>
              <a:gd name="connsiteX11" fmla="*/ 101666 w 278147"/>
              <a:gd name="connsiteY11" fmla="*/ 114830 h 584786"/>
              <a:gd name="connsiteX12" fmla="*/ 232634 w 278147"/>
              <a:gd name="connsiteY12" fmla="*/ 0 h 584786"/>
              <a:gd name="connsiteX0" fmla="*/ 232634 w 282929"/>
              <a:gd name="connsiteY0" fmla="*/ 0 h 584959"/>
              <a:gd name="connsiteX1" fmla="*/ 256295 w 282929"/>
              <a:gd name="connsiteY1" fmla="*/ 49750 h 584959"/>
              <a:gd name="connsiteX2" fmla="*/ 156545 w 282929"/>
              <a:gd name="connsiteY2" fmla="*/ 139689 h 584959"/>
              <a:gd name="connsiteX3" fmla="*/ 104266 w 282929"/>
              <a:gd name="connsiteY3" fmla="*/ 285461 h 584959"/>
              <a:gd name="connsiteX4" fmla="*/ 175441 w 282929"/>
              <a:gd name="connsiteY4" fmla="*/ 296836 h 584959"/>
              <a:gd name="connsiteX5" fmla="*/ 244279 w 282929"/>
              <a:gd name="connsiteY5" fmla="*/ 324150 h 584959"/>
              <a:gd name="connsiteX6" fmla="*/ 282881 w 282929"/>
              <a:gd name="connsiteY6" fmla="*/ 422541 h 584959"/>
              <a:gd name="connsiteX7" fmla="*/ 249436 w 282929"/>
              <a:gd name="connsiteY7" fmla="*/ 540010 h 584959"/>
              <a:gd name="connsiteX8" fmla="*/ 139987 w 282929"/>
              <a:gd name="connsiteY8" fmla="*/ 582876 h 584959"/>
              <a:gd name="connsiteX9" fmla="*/ 18477 w 282929"/>
              <a:gd name="connsiteY9" fmla="*/ 481802 h 584959"/>
              <a:gd name="connsiteX10" fmla="*/ 8950 w 282929"/>
              <a:gd name="connsiteY10" fmla="*/ 279395 h 584959"/>
              <a:gd name="connsiteX11" fmla="*/ 101666 w 282929"/>
              <a:gd name="connsiteY11" fmla="*/ 114830 h 584959"/>
              <a:gd name="connsiteX12" fmla="*/ 232634 w 282929"/>
              <a:gd name="connsiteY12" fmla="*/ 0 h 584959"/>
              <a:gd name="connsiteX0" fmla="*/ 231361 w 281684"/>
              <a:gd name="connsiteY0" fmla="*/ 0 h 579465"/>
              <a:gd name="connsiteX1" fmla="*/ 255022 w 281684"/>
              <a:gd name="connsiteY1" fmla="*/ 49750 h 579465"/>
              <a:gd name="connsiteX2" fmla="*/ 155272 w 281684"/>
              <a:gd name="connsiteY2" fmla="*/ 139689 h 579465"/>
              <a:gd name="connsiteX3" fmla="*/ 102993 w 281684"/>
              <a:gd name="connsiteY3" fmla="*/ 285461 h 579465"/>
              <a:gd name="connsiteX4" fmla="*/ 174168 w 281684"/>
              <a:gd name="connsiteY4" fmla="*/ 296836 h 579465"/>
              <a:gd name="connsiteX5" fmla="*/ 243006 w 281684"/>
              <a:gd name="connsiteY5" fmla="*/ 324150 h 579465"/>
              <a:gd name="connsiteX6" fmla="*/ 281608 w 281684"/>
              <a:gd name="connsiteY6" fmla="*/ 422541 h 579465"/>
              <a:gd name="connsiteX7" fmla="*/ 248163 w 281684"/>
              <a:gd name="connsiteY7" fmla="*/ 540010 h 579465"/>
              <a:gd name="connsiteX8" fmla="*/ 112280 w 281684"/>
              <a:gd name="connsiteY8" fmla="*/ 577052 h 579465"/>
              <a:gd name="connsiteX9" fmla="*/ 17204 w 281684"/>
              <a:gd name="connsiteY9" fmla="*/ 481802 h 579465"/>
              <a:gd name="connsiteX10" fmla="*/ 7677 w 281684"/>
              <a:gd name="connsiteY10" fmla="*/ 279395 h 579465"/>
              <a:gd name="connsiteX11" fmla="*/ 100393 w 281684"/>
              <a:gd name="connsiteY11" fmla="*/ 114830 h 579465"/>
              <a:gd name="connsiteX12" fmla="*/ 231361 w 281684"/>
              <a:gd name="connsiteY12" fmla="*/ 0 h 579465"/>
              <a:gd name="connsiteX0" fmla="*/ 231361 w 281651"/>
              <a:gd name="connsiteY0" fmla="*/ 0 h 582412"/>
              <a:gd name="connsiteX1" fmla="*/ 255022 w 281651"/>
              <a:gd name="connsiteY1" fmla="*/ 49750 h 582412"/>
              <a:gd name="connsiteX2" fmla="*/ 155272 w 281651"/>
              <a:gd name="connsiteY2" fmla="*/ 139689 h 582412"/>
              <a:gd name="connsiteX3" fmla="*/ 102993 w 281651"/>
              <a:gd name="connsiteY3" fmla="*/ 285461 h 582412"/>
              <a:gd name="connsiteX4" fmla="*/ 174168 w 281651"/>
              <a:gd name="connsiteY4" fmla="*/ 296836 h 582412"/>
              <a:gd name="connsiteX5" fmla="*/ 243006 w 281651"/>
              <a:gd name="connsiteY5" fmla="*/ 324150 h 582412"/>
              <a:gd name="connsiteX6" fmla="*/ 281608 w 281651"/>
              <a:gd name="connsiteY6" fmla="*/ 422541 h 582412"/>
              <a:gd name="connsiteX7" fmla="*/ 236147 w 281651"/>
              <a:gd name="connsiteY7" fmla="*/ 554571 h 582412"/>
              <a:gd name="connsiteX8" fmla="*/ 112280 w 281651"/>
              <a:gd name="connsiteY8" fmla="*/ 577052 h 582412"/>
              <a:gd name="connsiteX9" fmla="*/ 17204 w 281651"/>
              <a:gd name="connsiteY9" fmla="*/ 481802 h 582412"/>
              <a:gd name="connsiteX10" fmla="*/ 7677 w 281651"/>
              <a:gd name="connsiteY10" fmla="*/ 279395 h 582412"/>
              <a:gd name="connsiteX11" fmla="*/ 100393 w 281651"/>
              <a:gd name="connsiteY11" fmla="*/ 114830 h 582412"/>
              <a:gd name="connsiteX12" fmla="*/ 231361 w 281651"/>
              <a:gd name="connsiteY12" fmla="*/ 0 h 582412"/>
              <a:gd name="connsiteX0" fmla="*/ 231361 w 281651"/>
              <a:gd name="connsiteY0" fmla="*/ 0 h 581824"/>
              <a:gd name="connsiteX1" fmla="*/ 255022 w 281651"/>
              <a:gd name="connsiteY1" fmla="*/ 49750 h 581824"/>
              <a:gd name="connsiteX2" fmla="*/ 155272 w 281651"/>
              <a:gd name="connsiteY2" fmla="*/ 139689 h 581824"/>
              <a:gd name="connsiteX3" fmla="*/ 102993 w 281651"/>
              <a:gd name="connsiteY3" fmla="*/ 285461 h 581824"/>
              <a:gd name="connsiteX4" fmla="*/ 174168 w 281651"/>
              <a:gd name="connsiteY4" fmla="*/ 296836 h 581824"/>
              <a:gd name="connsiteX5" fmla="*/ 243006 w 281651"/>
              <a:gd name="connsiteY5" fmla="*/ 324150 h 581824"/>
              <a:gd name="connsiteX6" fmla="*/ 281608 w 281651"/>
              <a:gd name="connsiteY6" fmla="*/ 442926 h 581824"/>
              <a:gd name="connsiteX7" fmla="*/ 236147 w 281651"/>
              <a:gd name="connsiteY7" fmla="*/ 554571 h 581824"/>
              <a:gd name="connsiteX8" fmla="*/ 112280 w 281651"/>
              <a:gd name="connsiteY8" fmla="*/ 577052 h 581824"/>
              <a:gd name="connsiteX9" fmla="*/ 17204 w 281651"/>
              <a:gd name="connsiteY9" fmla="*/ 481802 h 581824"/>
              <a:gd name="connsiteX10" fmla="*/ 7677 w 281651"/>
              <a:gd name="connsiteY10" fmla="*/ 279395 h 581824"/>
              <a:gd name="connsiteX11" fmla="*/ 100393 w 281651"/>
              <a:gd name="connsiteY11" fmla="*/ 114830 h 581824"/>
              <a:gd name="connsiteX12" fmla="*/ 231361 w 281651"/>
              <a:gd name="connsiteY12" fmla="*/ 0 h 581824"/>
              <a:gd name="connsiteX0" fmla="*/ 231361 w 282326"/>
              <a:gd name="connsiteY0" fmla="*/ 0 h 581824"/>
              <a:gd name="connsiteX1" fmla="*/ 255022 w 282326"/>
              <a:gd name="connsiteY1" fmla="*/ 49750 h 581824"/>
              <a:gd name="connsiteX2" fmla="*/ 155272 w 282326"/>
              <a:gd name="connsiteY2" fmla="*/ 139689 h 581824"/>
              <a:gd name="connsiteX3" fmla="*/ 102993 w 282326"/>
              <a:gd name="connsiteY3" fmla="*/ 285461 h 581824"/>
              <a:gd name="connsiteX4" fmla="*/ 174168 w 282326"/>
              <a:gd name="connsiteY4" fmla="*/ 296836 h 581824"/>
              <a:gd name="connsiteX5" fmla="*/ 257425 w 282326"/>
              <a:gd name="connsiteY5" fmla="*/ 335798 h 581824"/>
              <a:gd name="connsiteX6" fmla="*/ 281608 w 282326"/>
              <a:gd name="connsiteY6" fmla="*/ 442926 h 581824"/>
              <a:gd name="connsiteX7" fmla="*/ 236147 w 282326"/>
              <a:gd name="connsiteY7" fmla="*/ 554571 h 581824"/>
              <a:gd name="connsiteX8" fmla="*/ 112280 w 282326"/>
              <a:gd name="connsiteY8" fmla="*/ 577052 h 581824"/>
              <a:gd name="connsiteX9" fmla="*/ 17204 w 282326"/>
              <a:gd name="connsiteY9" fmla="*/ 481802 h 581824"/>
              <a:gd name="connsiteX10" fmla="*/ 7677 w 282326"/>
              <a:gd name="connsiteY10" fmla="*/ 279395 h 581824"/>
              <a:gd name="connsiteX11" fmla="*/ 100393 w 282326"/>
              <a:gd name="connsiteY11" fmla="*/ 114830 h 581824"/>
              <a:gd name="connsiteX12" fmla="*/ 231361 w 282326"/>
              <a:gd name="connsiteY12" fmla="*/ 0 h 581824"/>
              <a:gd name="connsiteX0" fmla="*/ 231361 w 281753"/>
              <a:gd name="connsiteY0" fmla="*/ 0 h 581824"/>
              <a:gd name="connsiteX1" fmla="*/ 255022 w 281753"/>
              <a:gd name="connsiteY1" fmla="*/ 49750 h 581824"/>
              <a:gd name="connsiteX2" fmla="*/ 155272 w 281753"/>
              <a:gd name="connsiteY2" fmla="*/ 139689 h 581824"/>
              <a:gd name="connsiteX3" fmla="*/ 102993 w 281753"/>
              <a:gd name="connsiteY3" fmla="*/ 285461 h 581824"/>
              <a:gd name="connsiteX4" fmla="*/ 174168 w 281753"/>
              <a:gd name="connsiteY4" fmla="*/ 296836 h 581824"/>
              <a:gd name="connsiteX5" fmla="*/ 247812 w 281753"/>
              <a:gd name="connsiteY5" fmla="*/ 335798 h 581824"/>
              <a:gd name="connsiteX6" fmla="*/ 281608 w 281753"/>
              <a:gd name="connsiteY6" fmla="*/ 442926 h 581824"/>
              <a:gd name="connsiteX7" fmla="*/ 236147 w 281753"/>
              <a:gd name="connsiteY7" fmla="*/ 554571 h 581824"/>
              <a:gd name="connsiteX8" fmla="*/ 112280 w 281753"/>
              <a:gd name="connsiteY8" fmla="*/ 577052 h 581824"/>
              <a:gd name="connsiteX9" fmla="*/ 17204 w 281753"/>
              <a:gd name="connsiteY9" fmla="*/ 481802 h 581824"/>
              <a:gd name="connsiteX10" fmla="*/ 7677 w 281753"/>
              <a:gd name="connsiteY10" fmla="*/ 279395 h 581824"/>
              <a:gd name="connsiteX11" fmla="*/ 100393 w 281753"/>
              <a:gd name="connsiteY11" fmla="*/ 114830 h 581824"/>
              <a:gd name="connsiteX12" fmla="*/ 231361 w 281753"/>
              <a:gd name="connsiteY12" fmla="*/ 0 h 581824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39689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81951"/>
              <a:gd name="connsiteY0" fmla="*/ 0 h 584567"/>
              <a:gd name="connsiteX1" fmla="*/ 255022 w 281951"/>
              <a:gd name="connsiteY1" fmla="*/ 49750 h 584567"/>
              <a:gd name="connsiteX2" fmla="*/ 155272 w 281951"/>
              <a:gd name="connsiteY2" fmla="*/ 148426 h 584567"/>
              <a:gd name="connsiteX3" fmla="*/ 102993 w 281951"/>
              <a:gd name="connsiteY3" fmla="*/ 285461 h 584567"/>
              <a:gd name="connsiteX4" fmla="*/ 174168 w 281951"/>
              <a:gd name="connsiteY4" fmla="*/ 296836 h 584567"/>
              <a:gd name="connsiteX5" fmla="*/ 247812 w 281951"/>
              <a:gd name="connsiteY5" fmla="*/ 335798 h 584567"/>
              <a:gd name="connsiteX6" fmla="*/ 281608 w 281951"/>
              <a:gd name="connsiteY6" fmla="*/ 442926 h 584567"/>
              <a:gd name="connsiteX7" fmla="*/ 228937 w 281951"/>
              <a:gd name="connsiteY7" fmla="*/ 563307 h 584567"/>
              <a:gd name="connsiteX8" fmla="*/ 112280 w 281951"/>
              <a:gd name="connsiteY8" fmla="*/ 577052 h 584567"/>
              <a:gd name="connsiteX9" fmla="*/ 17204 w 281951"/>
              <a:gd name="connsiteY9" fmla="*/ 481802 h 584567"/>
              <a:gd name="connsiteX10" fmla="*/ 7677 w 281951"/>
              <a:gd name="connsiteY10" fmla="*/ 279395 h 584567"/>
              <a:gd name="connsiteX11" fmla="*/ 100393 w 281951"/>
              <a:gd name="connsiteY11" fmla="*/ 114830 h 584567"/>
              <a:gd name="connsiteX12" fmla="*/ 231361 w 281951"/>
              <a:gd name="connsiteY12" fmla="*/ 0 h 584567"/>
              <a:gd name="connsiteX0" fmla="*/ 231361 w 274869"/>
              <a:gd name="connsiteY0" fmla="*/ 0 h 584567"/>
              <a:gd name="connsiteX1" fmla="*/ 255022 w 274869"/>
              <a:gd name="connsiteY1" fmla="*/ 49750 h 584567"/>
              <a:gd name="connsiteX2" fmla="*/ 155272 w 274869"/>
              <a:gd name="connsiteY2" fmla="*/ 148426 h 584567"/>
              <a:gd name="connsiteX3" fmla="*/ 102993 w 274869"/>
              <a:gd name="connsiteY3" fmla="*/ 285461 h 584567"/>
              <a:gd name="connsiteX4" fmla="*/ 174168 w 274869"/>
              <a:gd name="connsiteY4" fmla="*/ 296836 h 584567"/>
              <a:gd name="connsiteX5" fmla="*/ 247812 w 274869"/>
              <a:gd name="connsiteY5" fmla="*/ 335798 h 584567"/>
              <a:gd name="connsiteX6" fmla="*/ 274398 w 274869"/>
              <a:gd name="connsiteY6" fmla="*/ 442926 h 584567"/>
              <a:gd name="connsiteX7" fmla="*/ 228937 w 274869"/>
              <a:gd name="connsiteY7" fmla="*/ 563307 h 584567"/>
              <a:gd name="connsiteX8" fmla="*/ 112280 w 274869"/>
              <a:gd name="connsiteY8" fmla="*/ 577052 h 584567"/>
              <a:gd name="connsiteX9" fmla="*/ 17204 w 274869"/>
              <a:gd name="connsiteY9" fmla="*/ 481802 h 584567"/>
              <a:gd name="connsiteX10" fmla="*/ 7677 w 274869"/>
              <a:gd name="connsiteY10" fmla="*/ 279395 h 584567"/>
              <a:gd name="connsiteX11" fmla="*/ 100393 w 274869"/>
              <a:gd name="connsiteY11" fmla="*/ 114830 h 584567"/>
              <a:gd name="connsiteX12" fmla="*/ 231361 w 274869"/>
              <a:gd name="connsiteY12" fmla="*/ 0 h 584567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82115"/>
              <a:gd name="connsiteY0" fmla="*/ 0 h 582521"/>
              <a:gd name="connsiteX1" fmla="*/ 255022 w 282115"/>
              <a:gd name="connsiteY1" fmla="*/ 49750 h 582521"/>
              <a:gd name="connsiteX2" fmla="*/ 155272 w 282115"/>
              <a:gd name="connsiteY2" fmla="*/ 148426 h 582521"/>
              <a:gd name="connsiteX3" fmla="*/ 102993 w 282115"/>
              <a:gd name="connsiteY3" fmla="*/ 285461 h 582521"/>
              <a:gd name="connsiteX4" fmla="*/ 174168 w 282115"/>
              <a:gd name="connsiteY4" fmla="*/ 296836 h 582521"/>
              <a:gd name="connsiteX5" fmla="*/ 247812 w 282115"/>
              <a:gd name="connsiteY5" fmla="*/ 335798 h 582521"/>
              <a:gd name="connsiteX6" fmla="*/ 281608 w 282115"/>
              <a:gd name="connsiteY6" fmla="*/ 445838 h 582521"/>
              <a:gd name="connsiteX7" fmla="*/ 224131 w 282115"/>
              <a:gd name="connsiteY7" fmla="*/ 557483 h 582521"/>
              <a:gd name="connsiteX8" fmla="*/ 112280 w 282115"/>
              <a:gd name="connsiteY8" fmla="*/ 577052 h 582521"/>
              <a:gd name="connsiteX9" fmla="*/ 17204 w 282115"/>
              <a:gd name="connsiteY9" fmla="*/ 481802 h 582521"/>
              <a:gd name="connsiteX10" fmla="*/ 7677 w 282115"/>
              <a:gd name="connsiteY10" fmla="*/ 279395 h 582521"/>
              <a:gd name="connsiteX11" fmla="*/ 100393 w 282115"/>
              <a:gd name="connsiteY11" fmla="*/ 114830 h 582521"/>
              <a:gd name="connsiteX12" fmla="*/ 231361 w 282115"/>
              <a:gd name="connsiteY12" fmla="*/ 0 h 582521"/>
              <a:gd name="connsiteX0" fmla="*/ 231361 w 281951"/>
              <a:gd name="connsiteY0" fmla="*/ 0 h 584443"/>
              <a:gd name="connsiteX1" fmla="*/ 255022 w 281951"/>
              <a:gd name="connsiteY1" fmla="*/ 49750 h 584443"/>
              <a:gd name="connsiteX2" fmla="*/ 155272 w 281951"/>
              <a:gd name="connsiteY2" fmla="*/ 148426 h 584443"/>
              <a:gd name="connsiteX3" fmla="*/ 102993 w 281951"/>
              <a:gd name="connsiteY3" fmla="*/ 285461 h 584443"/>
              <a:gd name="connsiteX4" fmla="*/ 174168 w 281951"/>
              <a:gd name="connsiteY4" fmla="*/ 296836 h 584443"/>
              <a:gd name="connsiteX5" fmla="*/ 247812 w 281951"/>
              <a:gd name="connsiteY5" fmla="*/ 335798 h 584443"/>
              <a:gd name="connsiteX6" fmla="*/ 281608 w 281951"/>
              <a:gd name="connsiteY6" fmla="*/ 445838 h 584443"/>
              <a:gd name="connsiteX7" fmla="*/ 228937 w 281951"/>
              <a:gd name="connsiteY7" fmla="*/ 563307 h 584443"/>
              <a:gd name="connsiteX8" fmla="*/ 112280 w 281951"/>
              <a:gd name="connsiteY8" fmla="*/ 577052 h 584443"/>
              <a:gd name="connsiteX9" fmla="*/ 17204 w 281951"/>
              <a:gd name="connsiteY9" fmla="*/ 481802 h 584443"/>
              <a:gd name="connsiteX10" fmla="*/ 7677 w 281951"/>
              <a:gd name="connsiteY10" fmla="*/ 279395 h 584443"/>
              <a:gd name="connsiteX11" fmla="*/ 100393 w 281951"/>
              <a:gd name="connsiteY11" fmla="*/ 114830 h 584443"/>
              <a:gd name="connsiteX12" fmla="*/ 231361 w 281951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55272 w 279582"/>
              <a:gd name="connsiteY2" fmla="*/ 148426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361 w 279582"/>
              <a:gd name="connsiteY0" fmla="*/ 0 h 584443"/>
              <a:gd name="connsiteX1" fmla="*/ 255022 w 279582"/>
              <a:gd name="connsiteY1" fmla="*/ 49750 h 584443"/>
              <a:gd name="connsiteX2" fmla="*/ 162481 w 279582"/>
              <a:gd name="connsiteY2" fmla="*/ 142601 h 584443"/>
              <a:gd name="connsiteX3" fmla="*/ 102993 w 279582"/>
              <a:gd name="connsiteY3" fmla="*/ 285461 h 584443"/>
              <a:gd name="connsiteX4" fmla="*/ 174168 w 279582"/>
              <a:gd name="connsiteY4" fmla="*/ 296836 h 584443"/>
              <a:gd name="connsiteX5" fmla="*/ 247812 w 279582"/>
              <a:gd name="connsiteY5" fmla="*/ 335798 h 584443"/>
              <a:gd name="connsiteX6" fmla="*/ 279205 w 279582"/>
              <a:gd name="connsiteY6" fmla="*/ 445838 h 584443"/>
              <a:gd name="connsiteX7" fmla="*/ 228937 w 279582"/>
              <a:gd name="connsiteY7" fmla="*/ 563307 h 584443"/>
              <a:gd name="connsiteX8" fmla="*/ 112280 w 279582"/>
              <a:gd name="connsiteY8" fmla="*/ 577052 h 584443"/>
              <a:gd name="connsiteX9" fmla="*/ 17204 w 279582"/>
              <a:gd name="connsiteY9" fmla="*/ 481802 h 584443"/>
              <a:gd name="connsiteX10" fmla="*/ 7677 w 279582"/>
              <a:gd name="connsiteY10" fmla="*/ 279395 h 584443"/>
              <a:gd name="connsiteX11" fmla="*/ 100393 w 279582"/>
              <a:gd name="connsiteY11" fmla="*/ 114830 h 584443"/>
              <a:gd name="connsiteX12" fmla="*/ 231361 w 279582"/>
              <a:gd name="connsiteY12" fmla="*/ 0 h 584443"/>
              <a:gd name="connsiteX0" fmla="*/ 231791 w 280012"/>
              <a:gd name="connsiteY0" fmla="*/ 0 h 584443"/>
              <a:gd name="connsiteX1" fmla="*/ 255452 w 280012"/>
              <a:gd name="connsiteY1" fmla="*/ 49750 h 584443"/>
              <a:gd name="connsiteX2" fmla="*/ 162911 w 280012"/>
              <a:gd name="connsiteY2" fmla="*/ 142601 h 584443"/>
              <a:gd name="connsiteX3" fmla="*/ 103423 w 280012"/>
              <a:gd name="connsiteY3" fmla="*/ 285461 h 584443"/>
              <a:gd name="connsiteX4" fmla="*/ 174598 w 280012"/>
              <a:gd name="connsiteY4" fmla="*/ 296836 h 584443"/>
              <a:gd name="connsiteX5" fmla="*/ 248242 w 280012"/>
              <a:gd name="connsiteY5" fmla="*/ 335798 h 584443"/>
              <a:gd name="connsiteX6" fmla="*/ 279635 w 280012"/>
              <a:gd name="connsiteY6" fmla="*/ 445838 h 584443"/>
              <a:gd name="connsiteX7" fmla="*/ 229367 w 280012"/>
              <a:gd name="connsiteY7" fmla="*/ 563307 h 584443"/>
              <a:gd name="connsiteX8" fmla="*/ 112710 w 280012"/>
              <a:gd name="connsiteY8" fmla="*/ 577052 h 584443"/>
              <a:gd name="connsiteX9" fmla="*/ 17634 w 280012"/>
              <a:gd name="connsiteY9" fmla="*/ 481802 h 584443"/>
              <a:gd name="connsiteX10" fmla="*/ 8107 w 280012"/>
              <a:gd name="connsiteY10" fmla="*/ 279395 h 584443"/>
              <a:gd name="connsiteX11" fmla="*/ 106719 w 280012"/>
              <a:gd name="connsiteY11" fmla="*/ 105305 h 584443"/>
              <a:gd name="connsiteX12" fmla="*/ 231791 w 280012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  <a:gd name="connsiteX0" fmla="*/ 231791 w 279990"/>
              <a:gd name="connsiteY0" fmla="*/ 0 h 584443"/>
              <a:gd name="connsiteX1" fmla="*/ 255452 w 279990"/>
              <a:gd name="connsiteY1" fmla="*/ 49750 h 584443"/>
              <a:gd name="connsiteX2" fmla="*/ 162911 w 279990"/>
              <a:gd name="connsiteY2" fmla="*/ 142601 h 584443"/>
              <a:gd name="connsiteX3" fmla="*/ 103423 w 279990"/>
              <a:gd name="connsiteY3" fmla="*/ 285461 h 584443"/>
              <a:gd name="connsiteX4" fmla="*/ 182458 w 279990"/>
              <a:gd name="connsiteY4" fmla="*/ 292074 h 584443"/>
              <a:gd name="connsiteX5" fmla="*/ 248242 w 279990"/>
              <a:gd name="connsiteY5" fmla="*/ 335798 h 584443"/>
              <a:gd name="connsiteX6" fmla="*/ 279635 w 279990"/>
              <a:gd name="connsiteY6" fmla="*/ 445838 h 584443"/>
              <a:gd name="connsiteX7" fmla="*/ 229367 w 279990"/>
              <a:gd name="connsiteY7" fmla="*/ 563307 h 584443"/>
              <a:gd name="connsiteX8" fmla="*/ 112710 w 279990"/>
              <a:gd name="connsiteY8" fmla="*/ 577052 h 584443"/>
              <a:gd name="connsiteX9" fmla="*/ 17634 w 279990"/>
              <a:gd name="connsiteY9" fmla="*/ 481802 h 584443"/>
              <a:gd name="connsiteX10" fmla="*/ 8107 w 279990"/>
              <a:gd name="connsiteY10" fmla="*/ 279395 h 584443"/>
              <a:gd name="connsiteX11" fmla="*/ 106719 w 279990"/>
              <a:gd name="connsiteY11" fmla="*/ 105305 h 584443"/>
              <a:gd name="connsiteX12" fmla="*/ 231791 w 279990"/>
              <a:gd name="connsiteY12" fmla="*/ 0 h 584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9990" h="584443">
                <a:moveTo>
                  <a:pt x="231791" y="0"/>
                </a:moveTo>
                <a:lnTo>
                  <a:pt x="255452" y="49750"/>
                </a:lnTo>
                <a:cubicBezTo>
                  <a:pt x="226567" y="75536"/>
                  <a:pt x="195459" y="100404"/>
                  <a:pt x="162911" y="142601"/>
                </a:cubicBezTo>
                <a:cubicBezTo>
                  <a:pt x="130363" y="184798"/>
                  <a:pt x="82389" y="235455"/>
                  <a:pt x="103423" y="285461"/>
                </a:cubicBezTo>
                <a:cubicBezTo>
                  <a:pt x="107789" y="313762"/>
                  <a:pt x="158321" y="283684"/>
                  <a:pt x="182458" y="292074"/>
                </a:cubicBezTo>
                <a:cubicBezTo>
                  <a:pt x="206595" y="300464"/>
                  <a:pt x="232046" y="310171"/>
                  <a:pt x="248242" y="335798"/>
                </a:cubicBezTo>
                <a:cubicBezTo>
                  <a:pt x="264438" y="361425"/>
                  <a:pt x="282781" y="407920"/>
                  <a:pt x="279635" y="445838"/>
                </a:cubicBezTo>
                <a:cubicBezTo>
                  <a:pt x="276489" y="483756"/>
                  <a:pt x="257188" y="541438"/>
                  <a:pt x="229367" y="563307"/>
                </a:cubicBezTo>
                <a:cubicBezTo>
                  <a:pt x="201546" y="585176"/>
                  <a:pt x="147999" y="590636"/>
                  <a:pt x="112710" y="577052"/>
                </a:cubicBezTo>
                <a:cubicBezTo>
                  <a:pt x="77421" y="563468"/>
                  <a:pt x="35068" y="531412"/>
                  <a:pt x="17634" y="481802"/>
                </a:cubicBezTo>
                <a:cubicBezTo>
                  <a:pt x="200" y="432193"/>
                  <a:pt x="-6740" y="342144"/>
                  <a:pt x="8107" y="279395"/>
                </a:cubicBezTo>
                <a:cubicBezTo>
                  <a:pt x="22954" y="216646"/>
                  <a:pt x="69438" y="151871"/>
                  <a:pt x="106719" y="105305"/>
                </a:cubicBezTo>
                <a:cubicBezTo>
                  <a:pt x="144000" y="58739"/>
                  <a:pt x="182240" y="35719"/>
                  <a:pt x="231791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txBody>
          <a:bodyPr anchor="b"/>
          <a:lstStyle>
            <a:lvl1pPr marL="0" indent="0">
              <a:buNone/>
              <a:defRPr sz="5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0A63E03-5E48-6D9D-1F27-9E592CFE15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1305" y="1"/>
            <a:ext cx="9721890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33">
            <a:extLst>
              <a:ext uri="{FF2B5EF4-FFF2-40B4-BE49-F238E27FC236}">
                <a16:creationId xmlns:a16="http://schemas.microsoft.com/office/drawing/2014/main" id="{41478EE9-A8EE-A874-5F90-62063D069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9B8C8411-DF58-F182-F246-53604AA1C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4655670"/>
      </p:ext>
    </p:extLst>
  </p:cSld>
  <p:clrMapOvr>
    <a:masterClrMapping/>
  </p:clrMapOvr>
  <p:hf hd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0" y="1591480"/>
            <a:ext cx="5303520" cy="35397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5237966"/>
            <a:ext cx="54864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278880" y="1591480"/>
            <a:ext cx="5303520" cy="35397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88075" y="5237967"/>
            <a:ext cx="54864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D2BF02C-38F1-4295-9B6F-765DEA896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56603"/>
            <a:ext cx="10513423" cy="20480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4342661-6D05-1A0B-E082-AADFB4BC8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52504F3-D29F-12C5-FE24-6CC959A1F9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5848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33">
            <a:extLst>
              <a:ext uri="{FF2B5EF4-FFF2-40B4-BE49-F238E27FC236}">
                <a16:creationId xmlns:a16="http://schemas.microsoft.com/office/drawing/2014/main" id="{20CE4057-54FD-02CC-4AB0-30B74D44E3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34">
            <a:extLst>
              <a:ext uri="{FF2B5EF4-FFF2-40B4-BE49-F238E27FC236}">
                <a16:creationId xmlns:a16="http://schemas.microsoft.com/office/drawing/2014/main" id="{F2CF8464-E26A-4301-98A8-BE9BE099C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0626646"/>
      </p:ext>
    </p:extLst>
  </p:cSld>
  <p:clrMapOvr>
    <a:masterClrMapping/>
  </p:clrMapOvr>
  <p:hf hd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1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/>
          <a:lstStyle>
            <a:lvl1pPr marL="285750" indent="-285750" algn="l">
              <a:buFont typeface="Arial" panose="020B0604020202020204" pitchFamily="34" charset="0"/>
              <a:buChar char="•"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4619625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383484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algn="l"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90060" y="4619626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0603281A-5C4D-47C1-9D2B-3B98F1E5CFFD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8157369" y="2190750"/>
            <a:ext cx="3425031" cy="2286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algn="l"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BD1FD25-57A3-437B-90DA-4552A8F589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62595" y="4619627"/>
            <a:ext cx="36118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061B546-E216-484B-8DB2-C4F21B701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83478"/>
            <a:ext cx="10513423" cy="20974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AABD7F2-1805-3F35-6F67-96188233E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9EC8D8-F44A-F7BF-9530-24779271B2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1890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33">
            <a:extLst>
              <a:ext uri="{FF2B5EF4-FFF2-40B4-BE49-F238E27FC236}">
                <a16:creationId xmlns:a16="http://schemas.microsoft.com/office/drawing/2014/main" id="{6AC218EF-D58B-01E0-58B0-5A82C64C5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53E36BF8-381F-B808-DC4B-1DC7F4A37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0856429"/>
      </p:ext>
    </p:extLst>
  </p:cSld>
  <p:clrMapOvr>
    <a:masterClrMapping/>
  </p:clrMapOvr>
  <p:hf hd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0960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4000500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41376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21050" y="4000501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48F288C-D32F-4AD7-81B0-66CA99193F2A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1792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CA59DD-B384-4BEA-A899-B91E3A5E9B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26162" y="4000501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13B093FA-5C8E-47E5-BAFC-88EC90790F0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022080" y="2190750"/>
            <a:ext cx="2560320" cy="17088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EBCFB8E-70E2-45FE-B032-1EECAD315C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31275" y="4000502"/>
            <a:ext cx="274320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9B837FD-63EF-46E2-92B6-E473261CC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96119"/>
            <a:ext cx="10513423" cy="19710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2D97CE-E9A1-F83B-F2CB-435FD6DA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14E7226-72F7-B888-6D34-E7CC6BC10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5848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33">
            <a:extLst>
              <a:ext uri="{FF2B5EF4-FFF2-40B4-BE49-F238E27FC236}">
                <a16:creationId xmlns:a16="http://schemas.microsoft.com/office/drawing/2014/main" id="{B0C9394D-0C4E-04AF-1F9D-3038AE3561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34">
            <a:extLst>
              <a:ext uri="{FF2B5EF4-FFF2-40B4-BE49-F238E27FC236}">
                <a16:creationId xmlns:a16="http://schemas.microsoft.com/office/drawing/2014/main" id="{0FEBBD04-BAAF-F2AC-1098-8CB87C1B9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0734338"/>
      </p:ext>
    </p:extLst>
  </p:cSld>
  <p:clrMapOvr>
    <a:masterClrMapping/>
  </p:clrMapOvr>
  <p:hf hd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C1702-4027-4BB5-900E-6920B36F2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" y="1373187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D00A18-EB71-4FD5-A305-49B9479490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200400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E890B69-63C2-4045-9E6D-81999970765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25987" y="1373188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1BA86B-F4A9-449B-9F1D-FC4D238F9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32325" y="3200401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0603281A-5C4D-47C1-9D2B-3B98F1E5CF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42374" y="1373189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BD1FD25-57A3-437B-90DA-4552A8F589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48712" y="3200402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48F288C-D32F-4AD7-81B0-66CA99193F2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" y="3792537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28600" dist="1397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ECA59DD-B384-4BEA-A899-B91E3A5E9B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5938" y="5619750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13B093FA-5C8E-47E5-BAFC-88EC90790F0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725987" y="3792538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EBCFB8E-70E2-45FE-B032-1EECAD315C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32325" y="5619751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456FE970-AE12-4BED-8FD3-5AE64DED676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842374" y="3792539"/>
            <a:ext cx="2740025" cy="1828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>
              <a:defRPr lang="en-US" sz="1600" dirty="0"/>
            </a:lvl1pPr>
          </a:lstStyle>
          <a:p>
            <a:pPr lvl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364418E6-1967-420D-ACFC-C8E3E140A61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748712" y="5619752"/>
            <a:ext cx="2926080" cy="54864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3425E2A-A76B-4066-AB88-4A728DE10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70931"/>
            <a:ext cx="10513423" cy="19491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1418AA-F443-36D6-6838-584AA907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8507F6A-07CD-1C71-A2D3-CA6BD2B58F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33765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33">
            <a:extLst>
              <a:ext uri="{FF2B5EF4-FFF2-40B4-BE49-F238E27FC236}">
                <a16:creationId xmlns:a16="http://schemas.microsoft.com/office/drawing/2014/main" id="{DC1A8DD5-CD5B-1840-A2F9-BF50EA6F6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34">
            <a:extLst>
              <a:ext uri="{FF2B5EF4-FFF2-40B4-BE49-F238E27FC236}">
                <a16:creationId xmlns:a16="http://schemas.microsoft.com/office/drawing/2014/main" id="{C389D454-8402-4766-DC67-FA587A204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491144"/>
      </p:ext>
    </p:extLst>
  </p:cSld>
  <p:clrMapOvr>
    <a:masterClrMapping/>
  </p:clrMapOvr>
  <p:hf hd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1500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3400" y="2010569"/>
            <a:ext cx="3429000" cy="3429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4BC723B-C257-40D8-8C4F-77E2839D1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8" y="6063500"/>
            <a:ext cx="10513423" cy="20131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DAF9F9-B667-ABA4-0389-8FB15408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B152742-3FF3-9D96-A014-596ADE91A8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9807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7F73E2AA-2487-0611-B2E9-4AF268470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34">
            <a:extLst>
              <a:ext uri="{FF2B5EF4-FFF2-40B4-BE49-F238E27FC236}">
                <a16:creationId xmlns:a16="http://schemas.microsoft.com/office/drawing/2014/main" id="{235032CB-E08E-B586-D4D4-A963E8E67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1476557"/>
      </p:ext>
    </p:extLst>
  </p:cSld>
  <p:clrMapOvr>
    <a:masterClrMapping/>
  </p:clrMapOvr>
  <p:hf hd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814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5E21AEC-F9B1-4399-8418-50E8C8DF01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815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6B840991-F022-4AC4-B2ED-03DC890D31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53399" y="1373188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27E70BA6-25D0-4BB7-9A5A-85DFDDC695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53400" y="3882390"/>
            <a:ext cx="3429000" cy="219456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5D966-CA66-3D8A-01C6-C5266A7F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1013B04-9A69-B54F-C6DF-02F2FD3942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793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5C5ACA0F-E298-34CD-3D19-000CEE5F0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D3AEAC22-F06F-DF38-E26C-61ACC616A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1969731"/>
      </p:ext>
    </p:extLst>
  </p:cSld>
  <p:clrMapOvr>
    <a:masterClrMapping/>
  </p:clrMapOvr>
  <p:hf hd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n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DE6C00-31FA-4C45-843C-DA8FBCA77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13636F4-D3A3-4FEE-AE46-1845E703C3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B1670016-E971-486E-A123-3A9869762D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8B3F3876-EE55-4948-A6E0-B512FCE63E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7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5E21AEC-F9B1-4399-8418-50E8C8DF01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C16174CA-BC99-4931-93A9-EC278A3145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958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6B840991-F022-4AC4-B2ED-03DC890D31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1999" y="1373188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27E70BA6-25D0-4BB7-9A5A-85DFDDC695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0" y="3086894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1319BA2C-BE76-466F-828D-41F10B06546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0" y="4800600"/>
            <a:ext cx="3200400" cy="1371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B8BE4-36A1-0478-7BED-5FB8383E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EEB9FC5-1531-321C-593B-BF304C947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17931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3">
            <a:extLst>
              <a:ext uri="{FF2B5EF4-FFF2-40B4-BE49-F238E27FC236}">
                <a16:creationId xmlns:a16="http://schemas.microsoft.com/office/drawing/2014/main" id="{C974A2E0-6CE9-A63C-4F3B-821D76EE5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E4DB7253-9EF8-9980-A576-BA9FD5B7D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9630053"/>
      </p:ext>
    </p:extLst>
  </p:cSld>
  <p:clrMapOvr>
    <a:masterClrMapping/>
  </p:clrMapOvr>
  <p:hf hd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and 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950875C-F732-E622-CFA8-C26B60FB978F}"/>
              </a:ext>
            </a:extLst>
          </p:cNvPr>
          <p:cNvGrpSpPr/>
          <p:nvPr/>
        </p:nvGrpSpPr>
        <p:grpSpPr>
          <a:xfrm>
            <a:off x="3616960" y="2045057"/>
            <a:ext cx="4746823" cy="3129621"/>
            <a:chOff x="3530600" y="2161897"/>
            <a:chExt cx="4746823" cy="31296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B553C4-787A-DD12-8577-8FCB28CD64D8}"/>
                </a:ext>
              </a:extLst>
            </p:cNvPr>
            <p:cNvSpPr txBox="1"/>
            <p:nvPr/>
          </p:nvSpPr>
          <p:spPr>
            <a:xfrm>
              <a:off x="3530600" y="2202536"/>
              <a:ext cx="4696023" cy="3088982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solidFill>
              <a:schemeClr val="tx1"/>
            </a:solidFill>
            <a:ln w="25400" cap="rnd">
              <a:noFill/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6FC831-B86A-F5D3-FB8B-B8F1E5DE5E0F}"/>
                </a:ext>
              </a:extLst>
            </p:cNvPr>
            <p:cNvSpPr txBox="1"/>
            <p:nvPr/>
          </p:nvSpPr>
          <p:spPr>
            <a:xfrm>
              <a:off x="3581400" y="2161897"/>
              <a:ext cx="4696023" cy="3088981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2"/>
                </a:gs>
                <a:gs pos="0">
                  <a:schemeClr val="accent2"/>
                </a:gs>
              </a:gsLst>
              <a:lin ang="2700000" scaled="1"/>
              <a:tileRect/>
            </a:gradFill>
            <a:ln w="25400" cap="rnd">
              <a:gradFill>
                <a:gsLst>
                  <a:gs pos="0">
                    <a:schemeClr val="tx2"/>
                  </a:gs>
                  <a:gs pos="58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/>
                  </a:gs>
                </a:gsLst>
                <a:lin ang="5400000" scaled="1"/>
              </a:gradFill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03CC33-2FDB-0B9C-E1B9-79A7C402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B2CB4529-F5B5-1AA6-3880-C44A194871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305" y="1"/>
            <a:ext cx="9729807" cy="564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3">
            <a:extLst>
              <a:ext uri="{FF2B5EF4-FFF2-40B4-BE49-F238E27FC236}">
                <a16:creationId xmlns:a16="http://schemas.microsoft.com/office/drawing/2014/main" id="{7323F6CC-2C29-6EB4-FE25-CAF2DFFB2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34">
            <a:extLst>
              <a:ext uri="{FF2B5EF4-FFF2-40B4-BE49-F238E27FC236}">
                <a16:creationId xmlns:a16="http://schemas.microsoft.com/office/drawing/2014/main" id="{2E242BAD-C3E1-3928-5107-5855DC3CD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0EDCFC-2EC0-220D-4E70-AE5C07D993E1}"/>
              </a:ext>
            </a:extLst>
          </p:cNvPr>
          <p:cNvGrpSpPr/>
          <p:nvPr/>
        </p:nvGrpSpPr>
        <p:grpSpPr>
          <a:xfrm>
            <a:off x="3616960" y="2045057"/>
            <a:ext cx="4746823" cy="3129621"/>
            <a:chOff x="3530600" y="2161897"/>
            <a:chExt cx="4746823" cy="31296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FB91DC-48BD-17F6-F287-F11D9DD3A81A}"/>
                </a:ext>
              </a:extLst>
            </p:cNvPr>
            <p:cNvSpPr txBox="1"/>
            <p:nvPr/>
          </p:nvSpPr>
          <p:spPr>
            <a:xfrm>
              <a:off x="3530600" y="2202536"/>
              <a:ext cx="4696023" cy="3088982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solidFill>
              <a:schemeClr val="tx1"/>
            </a:solidFill>
            <a:ln w="25400" cap="rnd">
              <a:noFill/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351DB6-9536-7317-6EA5-B276FC2153B1}"/>
                </a:ext>
              </a:extLst>
            </p:cNvPr>
            <p:cNvSpPr txBox="1"/>
            <p:nvPr/>
          </p:nvSpPr>
          <p:spPr>
            <a:xfrm>
              <a:off x="3581400" y="2161897"/>
              <a:ext cx="4696023" cy="3088981"/>
            </a:xfrm>
            <a:custGeom>
              <a:avLst/>
              <a:gdLst/>
              <a:ahLst/>
              <a:cxnLst/>
              <a:rect l="l" t="t" r="r" b="b"/>
              <a:pathLst>
                <a:path w="4696023" h="3088981">
                  <a:moveTo>
                    <a:pt x="3768410" y="1693215"/>
                  </a:moveTo>
                  <a:lnTo>
                    <a:pt x="3522537" y="2368746"/>
                  </a:lnTo>
                  <a:lnTo>
                    <a:pt x="4019251" y="2368746"/>
                  </a:lnTo>
                  <a:close/>
                  <a:moveTo>
                    <a:pt x="2280383" y="1666492"/>
                  </a:moveTo>
                  <a:cubicBezTo>
                    <a:pt x="2200081" y="1707057"/>
                    <a:pt x="2140061" y="1755900"/>
                    <a:pt x="2100324" y="1813022"/>
                  </a:cubicBezTo>
                  <a:cubicBezTo>
                    <a:pt x="2060587" y="1870144"/>
                    <a:pt x="2040718" y="1928508"/>
                    <a:pt x="2040718" y="1988114"/>
                  </a:cubicBezTo>
                  <a:cubicBezTo>
                    <a:pt x="2040718" y="2063449"/>
                    <a:pt x="2065347" y="2124917"/>
                    <a:pt x="2114605" y="2172519"/>
                  </a:cubicBezTo>
                  <a:cubicBezTo>
                    <a:pt x="2163862" y="2220121"/>
                    <a:pt x="2229884" y="2243922"/>
                    <a:pt x="2312669" y="2243922"/>
                  </a:cubicBezTo>
                  <a:cubicBezTo>
                    <a:pt x="2367308" y="2243922"/>
                    <a:pt x="2419877" y="2233159"/>
                    <a:pt x="2470376" y="2211635"/>
                  </a:cubicBezTo>
                  <a:cubicBezTo>
                    <a:pt x="2520875" y="2190111"/>
                    <a:pt x="2575928" y="2154513"/>
                    <a:pt x="2635533" y="2104842"/>
                  </a:cubicBezTo>
                  <a:close/>
                  <a:moveTo>
                    <a:pt x="2429397" y="894102"/>
                  </a:moveTo>
                  <a:cubicBezTo>
                    <a:pt x="2373931" y="894102"/>
                    <a:pt x="2330468" y="907968"/>
                    <a:pt x="2299010" y="935701"/>
                  </a:cubicBezTo>
                  <a:cubicBezTo>
                    <a:pt x="2267551" y="963435"/>
                    <a:pt x="2251822" y="995514"/>
                    <a:pt x="2251822" y="1031940"/>
                  </a:cubicBezTo>
                  <a:cubicBezTo>
                    <a:pt x="2251822" y="1074988"/>
                    <a:pt x="2278313" y="1127143"/>
                    <a:pt x="2331296" y="1188405"/>
                  </a:cubicBezTo>
                  <a:lnTo>
                    <a:pt x="2416979" y="1287747"/>
                  </a:lnTo>
                  <a:lnTo>
                    <a:pt x="2511355" y="1215724"/>
                  </a:lnTo>
                  <a:cubicBezTo>
                    <a:pt x="2580895" y="1161913"/>
                    <a:pt x="2615665" y="1108516"/>
                    <a:pt x="2615665" y="1055534"/>
                  </a:cubicBezTo>
                  <a:cubicBezTo>
                    <a:pt x="2615665" y="1010829"/>
                    <a:pt x="2598901" y="972748"/>
                    <a:pt x="2565372" y="941289"/>
                  </a:cubicBezTo>
                  <a:cubicBezTo>
                    <a:pt x="2531844" y="909831"/>
                    <a:pt x="2486519" y="894102"/>
                    <a:pt x="2429397" y="894102"/>
                  </a:cubicBezTo>
                  <a:close/>
                  <a:moveTo>
                    <a:pt x="882909" y="314171"/>
                  </a:moveTo>
                  <a:cubicBezTo>
                    <a:pt x="733067" y="314171"/>
                    <a:pt x="611579" y="366326"/>
                    <a:pt x="518445" y="470636"/>
                  </a:cubicBezTo>
                  <a:cubicBezTo>
                    <a:pt x="425311" y="574946"/>
                    <a:pt x="378744" y="731825"/>
                    <a:pt x="378744" y="941273"/>
                  </a:cubicBezTo>
                  <a:cubicBezTo>
                    <a:pt x="378744" y="1154032"/>
                    <a:pt x="425311" y="1313188"/>
                    <a:pt x="518445" y="1418739"/>
                  </a:cubicBezTo>
                  <a:cubicBezTo>
                    <a:pt x="611579" y="1524291"/>
                    <a:pt x="729341" y="1577067"/>
                    <a:pt x="871733" y="1577067"/>
                  </a:cubicBezTo>
                  <a:cubicBezTo>
                    <a:pt x="924715" y="1577067"/>
                    <a:pt x="974801" y="1568374"/>
                    <a:pt x="1021988" y="1550989"/>
                  </a:cubicBezTo>
                  <a:cubicBezTo>
                    <a:pt x="947481" y="1502146"/>
                    <a:pt x="871733" y="1464064"/>
                    <a:pt x="794742" y="1436745"/>
                  </a:cubicBezTo>
                  <a:lnTo>
                    <a:pt x="897810" y="1226884"/>
                  </a:lnTo>
                  <a:cubicBezTo>
                    <a:pt x="1018677" y="1268276"/>
                    <a:pt x="1134163" y="1330366"/>
                    <a:pt x="1244268" y="1413151"/>
                  </a:cubicBezTo>
                  <a:cubicBezTo>
                    <a:pt x="1291456" y="1357685"/>
                    <a:pt x="1326847" y="1290628"/>
                    <a:pt x="1350440" y="1211982"/>
                  </a:cubicBezTo>
                  <a:cubicBezTo>
                    <a:pt x="1374034" y="1133336"/>
                    <a:pt x="1385831" y="1043099"/>
                    <a:pt x="1385831" y="941273"/>
                  </a:cubicBezTo>
                  <a:cubicBezTo>
                    <a:pt x="1385831" y="730998"/>
                    <a:pt x="1339471" y="573911"/>
                    <a:pt x="1246751" y="470015"/>
                  </a:cubicBezTo>
                  <a:cubicBezTo>
                    <a:pt x="1154031" y="366119"/>
                    <a:pt x="1032751" y="314171"/>
                    <a:pt x="882909" y="314171"/>
                  </a:cubicBezTo>
                  <a:close/>
                  <a:moveTo>
                    <a:pt x="885392" y="0"/>
                  </a:moveTo>
                  <a:cubicBezTo>
                    <a:pt x="1155273" y="0"/>
                    <a:pt x="1369274" y="82579"/>
                    <a:pt x="1527395" y="247736"/>
                  </a:cubicBezTo>
                  <a:cubicBezTo>
                    <a:pt x="1685515" y="412893"/>
                    <a:pt x="1764576" y="644073"/>
                    <a:pt x="1764576" y="941273"/>
                  </a:cubicBezTo>
                  <a:cubicBezTo>
                    <a:pt x="1764576" y="1098566"/>
                    <a:pt x="1742637" y="1236818"/>
                    <a:pt x="1698761" y="1356029"/>
                  </a:cubicBezTo>
                  <a:cubicBezTo>
                    <a:pt x="1665647" y="1447093"/>
                    <a:pt x="1612664" y="1535260"/>
                    <a:pt x="1539813" y="1620529"/>
                  </a:cubicBezTo>
                  <a:cubicBezTo>
                    <a:pt x="1584931" y="1652816"/>
                    <a:pt x="1632015" y="1681791"/>
                    <a:pt x="1681066" y="1707454"/>
                  </a:cubicBezTo>
                  <a:lnTo>
                    <a:pt x="1753535" y="1739206"/>
                  </a:lnTo>
                  <a:lnTo>
                    <a:pt x="1787394" y="1685739"/>
                  </a:lnTo>
                  <a:cubicBezTo>
                    <a:pt x="1856934" y="1592606"/>
                    <a:pt x="1960830" y="1511683"/>
                    <a:pt x="2099082" y="1442970"/>
                  </a:cubicBezTo>
                  <a:cubicBezTo>
                    <a:pt x="2036993" y="1369291"/>
                    <a:pt x="1990219" y="1299130"/>
                    <a:pt x="1958761" y="1232488"/>
                  </a:cubicBezTo>
                  <a:cubicBezTo>
                    <a:pt x="1927302" y="1165846"/>
                    <a:pt x="1911573" y="1102721"/>
                    <a:pt x="1911573" y="1043116"/>
                  </a:cubicBezTo>
                  <a:cubicBezTo>
                    <a:pt x="1911573" y="933011"/>
                    <a:pt x="1955656" y="839670"/>
                    <a:pt x="2043823" y="763093"/>
                  </a:cubicBezTo>
                  <a:cubicBezTo>
                    <a:pt x="2131990" y="686517"/>
                    <a:pt x="2257617" y="648228"/>
                    <a:pt x="2420705" y="648228"/>
                  </a:cubicBezTo>
                  <a:cubicBezTo>
                    <a:pt x="2577997" y="648228"/>
                    <a:pt x="2700934" y="688379"/>
                    <a:pt x="2789515" y="768681"/>
                  </a:cubicBezTo>
                  <a:cubicBezTo>
                    <a:pt x="2878096" y="848983"/>
                    <a:pt x="2922386" y="947084"/>
                    <a:pt x="2922386" y="1062984"/>
                  </a:cubicBezTo>
                  <a:cubicBezTo>
                    <a:pt x="2922386" y="1136664"/>
                    <a:pt x="2900448" y="1206617"/>
                    <a:pt x="2856571" y="1272846"/>
                  </a:cubicBezTo>
                  <a:cubicBezTo>
                    <a:pt x="2812695" y="1339074"/>
                    <a:pt x="2724114" y="1413995"/>
                    <a:pt x="2590829" y="1497609"/>
                  </a:cubicBezTo>
                  <a:lnTo>
                    <a:pt x="2844153" y="1831649"/>
                  </a:lnTo>
                  <a:cubicBezTo>
                    <a:pt x="2873956" y="1778666"/>
                    <a:pt x="2899620" y="1709540"/>
                    <a:pt x="2921144" y="1624271"/>
                  </a:cubicBezTo>
                  <a:lnTo>
                    <a:pt x="3236557" y="1696295"/>
                  </a:lnTo>
                  <a:cubicBezTo>
                    <a:pt x="3205099" y="1808055"/>
                    <a:pt x="3177780" y="1889806"/>
                    <a:pt x="3154600" y="1941547"/>
                  </a:cubicBezTo>
                  <a:cubicBezTo>
                    <a:pt x="3131420" y="1993288"/>
                    <a:pt x="3106584" y="2036544"/>
                    <a:pt x="3080093" y="2071314"/>
                  </a:cubicBezTo>
                  <a:cubicBezTo>
                    <a:pt x="3099547" y="2089527"/>
                    <a:pt x="3121848" y="2108619"/>
                    <a:pt x="3146994" y="2128591"/>
                  </a:cubicBezTo>
                  <a:lnTo>
                    <a:pt x="3221739" y="2184270"/>
                  </a:lnTo>
                  <a:lnTo>
                    <a:pt x="3578417" y="1268525"/>
                  </a:lnTo>
                  <a:lnTo>
                    <a:pt x="3967096" y="1268525"/>
                  </a:lnTo>
                  <a:lnTo>
                    <a:pt x="4696023" y="3088981"/>
                  </a:lnTo>
                  <a:lnTo>
                    <a:pt x="4296169" y="3088981"/>
                  </a:lnTo>
                  <a:lnTo>
                    <a:pt x="4137220" y="2675467"/>
                  </a:lnTo>
                  <a:lnTo>
                    <a:pt x="3409535" y="2675467"/>
                  </a:lnTo>
                  <a:lnTo>
                    <a:pt x="3259279" y="3088981"/>
                  </a:lnTo>
                  <a:lnTo>
                    <a:pt x="2869358" y="3088981"/>
                  </a:lnTo>
                  <a:lnTo>
                    <a:pt x="3094606" y="2510676"/>
                  </a:lnTo>
                  <a:lnTo>
                    <a:pt x="3003723" y="2456888"/>
                  </a:lnTo>
                  <a:cubicBezTo>
                    <a:pt x="2954052" y="2422118"/>
                    <a:pt x="2905415" y="2382588"/>
                    <a:pt x="2857813" y="2338297"/>
                  </a:cubicBezTo>
                  <a:cubicBezTo>
                    <a:pt x="2784134" y="2404526"/>
                    <a:pt x="2705901" y="2453369"/>
                    <a:pt x="2623115" y="2484828"/>
                  </a:cubicBezTo>
                  <a:cubicBezTo>
                    <a:pt x="2540330" y="2516286"/>
                    <a:pt x="2441815" y="2532015"/>
                    <a:pt x="2327571" y="2532015"/>
                  </a:cubicBezTo>
                  <a:cubicBezTo>
                    <a:pt x="2100738" y="2532015"/>
                    <a:pt x="1930200" y="2468270"/>
                    <a:pt x="1815955" y="2340781"/>
                  </a:cubicBezTo>
                  <a:cubicBezTo>
                    <a:pt x="1749520" y="2266895"/>
                    <a:pt x="1707998" y="2184626"/>
                    <a:pt x="1691389" y="2093976"/>
                  </a:cubicBezTo>
                  <a:lnTo>
                    <a:pt x="1685645" y="2029341"/>
                  </a:lnTo>
                  <a:lnTo>
                    <a:pt x="1616493" y="2004551"/>
                  </a:lnTo>
                  <a:cubicBezTo>
                    <a:pt x="1589381" y="1993168"/>
                    <a:pt x="1562579" y="1980233"/>
                    <a:pt x="1536087" y="1965745"/>
                  </a:cubicBezTo>
                  <a:cubicBezTo>
                    <a:pt x="1524497" y="1959950"/>
                    <a:pt x="1442953" y="1906140"/>
                    <a:pt x="1291456" y="1804313"/>
                  </a:cubicBezTo>
                  <a:cubicBezTo>
                    <a:pt x="1172244" y="1856468"/>
                    <a:pt x="1040201" y="1882546"/>
                    <a:pt x="895326" y="1882546"/>
                  </a:cubicBezTo>
                  <a:cubicBezTo>
                    <a:pt x="615511" y="1882546"/>
                    <a:pt x="396336" y="1800174"/>
                    <a:pt x="237801" y="1635431"/>
                  </a:cubicBezTo>
                  <a:cubicBezTo>
                    <a:pt x="79267" y="1470687"/>
                    <a:pt x="0" y="1239301"/>
                    <a:pt x="0" y="941273"/>
                  </a:cubicBezTo>
                  <a:cubicBezTo>
                    <a:pt x="0" y="644073"/>
                    <a:pt x="79474" y="412893"/>
                    <a:pt x="238422" y="247736"/>
                  </a:cubicBezTo>
                  <a:cubicBezTo>
                    <a:pt x="397371" y="82579"/>
                    <a:pt x="613027" y="0"/>
                    <a:pt x="88539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/>
                </a:gs>
                <a:gs pos="0">
                  <a:schemeClr val="accent3"/>
                </a:gs>
              </a:gsLst>
              <a:lin ang="2700000" scaled="1"/>
              <a:tileRect/>
            </a:gradFill>
            <a:ln w="25400" cap="rnd">
              <a:gradFill>
                <a:gsLst>
                  <a:gs pos="0">
                    <a:schemeClr val="tx2"/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round/>
            </a:ln>
            <a:effectLst>
              <a:outerShdw blurRad="127000" dist="177800" dir="5400000" algn="t" rotWithShape="0">
                <a:prstClr val="black">
                  <a:alpha val="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14821189"/>
      </p:ext>
    </p:extLst>
  </p:cSld>
  <p:clrMapOvr>
    <a:masterClrMapping/>
  </p:clrMapOvr>
  <p:hf hd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82833-1CA5-43EB-A753-DE9BF9FFBD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56950" y="6529947"/>
            <a:ext cx="517525" cy="274320"/>
          </a:xfrm>
          <a:prstGeom prst="rect">
            <a:avLst/>
          </a:prstGeom>
        </p:spPr>
        <p:txBody>
          <a:bodyPr/>
          <a:lstStyle/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165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ags" Target="../tags/tag20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ags" Target="../tags/tag39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23" Type="http://schemas.openxmlformats.org/officeDocument/2006/relationships/tags" Target="../tags/tag58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4F3D51-DF38-52CF-0657-7CA56D5272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531405"/>
            <a:ext cx="12191999" cy="326594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5E19-378D-4CF9-970A-B9ACDD8A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2717"/>
            <a:ext cx="11307407" cy="656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E3794-67D6-47B3-97BD-4402489DB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11307405" cy="4550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91F8014-A9F0-21CC-AEF4-96358ED997AA}"/>
              </a:ext>
            </a:extLst>
          </p:cNvPr>
          <p:cNvSpPr/>
          <p:nvPr/>
        </p:nvSpPr>
        <p:spPr>
          <a:xfrm>
            <a:off x="-3182" y="1"/>
            <a:ext cx="12191999" cy="572716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51400">
                <a:schemeClr val="accent2"/>
              </a:gs>
              <a:gs pos="100000">
                <a:schemeClr val="tx1"/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D92DA1F5-A283-91F5-F0FC-06D481013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8327A672-DD59-CA56-D6B6-76E7A0F59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0C280E2-BCE5-C77E-8924-0E05B807347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49361" y="97858"/>
            <a:ext cx="1115244" cy="389663"/>
          </a:xfrm>
          <a:prstGeom prst="rect">
            <a:avLst/>
          </a:prstGeom>
          <a:noFill/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46532A0-7901-FB50-2631-9B0398EB0FA7}"/>
              </a:ext>
            </a:extLst>
          </p:cNvPr>
          <p:cNvSpPr/>
          <p:nvPr/>
        </p:nvSpPr>
        <p:spPr>
          <a:xfrm>
            <a:off x="1" y="6531404"/>
            <a:ext cx="12191999" cy="326595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50000">
                <a:schemeClr val="accent2"/>
              </a:gs>
              <a:gs pos="0">
                <a:schemeClr val="accent3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BCE86F4-1F1C-3845-894B-F56FE53A69E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591" y="6201644"/>
            <a:ext cx="2969870" cy="656355"/>
          </a:xfrm>
          <a:prstGeom prst="rect">
            <a:avLst/>
          </a:prstGeom>
        </p:spPr>
      </p:pic>
    </p:spTree>
    <p:custDataLst>
      <p:tags r:id="rId23"/>
    </p:custDataLst>
    <p:extLst>
      <p:ext uri="{BB962C8B-B14F-4D97-AF65-F5344CB8AC3E}">
        <p14:creationId xmlns:p14="http://schemas.microsoft.com/office/powerpoint/2010/main" val="424385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b="1" kern="1200" cap="none" spc="-40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2800" kern="1200" baseline="0">
          <a:solidFill>
            <a:schemeClr val="accent3"/>
          </a:solidFill>
          <a:latin typeface="+mn-lt"/>
          <a:ea typeface="+mn-ea"/>
          <a:cs typeface="+mn-cs"/>
        </a:defRPr>
      </a:lvl1pPr>
      <a:lvl2pPr marL="57150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2400" kern="1200" baseline="0">
          <a:solidFill>
            <a:schemeClr val="accent3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2000" kern="1200" baseline="0">
          <a:solidFill>
            <a:schemeClr val="accent3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00000"/>
        </a:lnSpc>
        <a:spcBef>
          <a:spcPts val="4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1800" kern="1200" baseline="0">
          <a:solidFill>
            <a:schemeClr val="accent3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00000"/>
        </a:lnSpc>
        <a:spcBef>
          <a:spcPts val="2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1600" kern="1200" baseline="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4" pos="384">
          <p15:clr>
            <a:srgbClr val="F26B43"/>
          </p15:clr>
        </p15:guide>
        <p15:guide id="5" pos="7296">
          <p15:clr>
            <a:srgbClr val="F26B43"/>
          </p15:clr>
        </p15:guide>
        <p15:guide id="7" orient="horz" pos="3888">
          <p15:clr>
            <a:srgbClr val="F26B43"/>
          </p15:clr>
        </p15:guide>
        <p15:guide id="9" pos="336">
          <p15:clr>
            <a:srgbClr val="F26B43"/>
          </p15:clr>
        </p15:guide>
        <p15:guide id="10" pos="7344">
          <p15:clr>
            <a:srgbClr val="F26B43"/>
          </p15:clr>
        </p15:guide>
        <p15:guide id="11" orient="horz" pos="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rgbClr val="566168"/>
            </a:gs>
            <a:gs pos="0">
              <a:srgbClr val="28333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4F3D51-DF38-52CF-0657-7CA56D5272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531405"/>
            <a:ext cx="12191999" cy="326594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5E19-378D-4CF9-970A-B9ACDD8A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2717"/>
            <a:ext cx="11307407" cy="656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E3794-67D6-47B3-97BD-4402489DB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11307405" cy="4550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91F8014-A9F0-21CC-AEF4-96358ED997AA}"/>
              </a:ext>
            </a:extLst>
          </p:cNvPr>
          <p:cNvSpPr/>
          <p:nvPr/>
        </p:nvSpPr>
        <p:spPr>
          <a:xfrm>
            <a:off x="-3182" y="1"/>
            <a:ext cx="12191999" cy="572716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51400">
                <a:schemeClr val="accent2"/>
              </a:gs>
              <a:gs pos="100000">
                <a:schemeClr val="tx1"/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D92DA1F5-A283-91F5-F0FC-06D481013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8327A672-DD59-CA56-D6B6-76E7A0F59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0C280E2-BCE5-C77E-8924-0E05B807347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49361" y="97858"/>
            <a:ext cx="1115244" cy="389663"/>
          </a:xfrm>
          <a:prstGeom prst="rect">
            <a:avLst/>
          </a:prstGeom>
          <a:noFill/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46532A0-7901-FB50-2631-9B0398EB0FA7}"/>
              </a:ext>
            </a:extLst>
          </p:cNvPr>
          <p:cNvSpPr/>
          <p:nvPr/>
        </p:nvSpPr>
        <p:spPr>
          <a:xfrm>
            <a:off x="1" y="6531404"/>
            <a:ext cx="12191999" cy="326595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50000">
                <a:schemeClr val="accent2"/>
              </a:gs>
              <a:gs pos="0">
                <a:schemeClr val="accent3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BCE86F4-1F1C-3845-894B-F56FE53A69E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591" y="6201644"/>
            <a:ext cx="2969870" cy="656355"/>
          </a:xfrm>
          <a:prstGeom prst="rect">
            <a:avLst/>
          </a:prstGeom>
        </p:spPr>
      </p:pic>
    </p:spTree>
    <p:custDataLst>
      <p:tags r:id="rId23"/>
    </p:custDataLst>
    <p:extLst>
      <p:ext uri="{BB962C8B-B14F-4D97-AF65-F5344CB8AC3E}">
        <p14:creationId xmlns:p14="http://schemas.microsoft.com/office/powerpoint/2010/main" val="1889254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  <p:sldLayoutId id="2147483804" r:id="rId18"/>
    <p:sldLayoutId id="2147483805" r:id="rId19"/>
    <p:sldLayoutId id="2147483806" r:id="rId20"/>
    <p:sldLayoutId id="2147483807" r:id="rId2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b="1" kern="1200" cap="none" spc="-4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28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57150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24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00000"/>
        </a:lnSpc>
        <a:spcBef>
          <a:spcPts val="4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00000"/>
        </a:lnSpc>
        <a:spcBef>
          <a:spcPts val="2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16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4" pos="384">
          <p15:clr>
            <a:srgbClr val="F26B43"/>
          </p15:clr>
        </p15:guide>
        <p15:guide id="5" pos="7296">
          <p15:clr>
            <a:srgbClr val="F26B43"/>
          </p15:clr>
        </p15:guide>
        <p15:guide id="7" orient="horz" pos="3888">
          <p15:clr>
            <a:srgbClr val="F26B43"/>
          </p15:clr>
        </p15:guide>
        <p15:guide id="9" pos="336">
          <p15:clr>
            <a:srgbClr val="F26B43"/>
          </p15:clr>
        </p15:guide>
        <p15:guide id="10" pos="7344">
          <p15:clr>
            <a:srgbClr val="F26B43"/>
          </p15:clr>
        </p15:guide>
        <p15:guide id="11" orient="horz" pos="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4F3D51-DF38-52CF-0657-7CA56D5272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531405"/>
            <a:ext cx="12191999" cy="326594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5E19-378D-4CF9-970A-B9ACDD8A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2717"/>
            <a:ext cx="11307407" cy="656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E3794-67D6-47B3-97BD-4402489DB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11307405" cy="4550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91F8014-A9F0-21CC-AEF4-96358ED997AA}"/>
              </a:ext>
            </a:extLst>
          </p:cNvPr>
          <p:cNvSpPr/>
          <p:nvPr/>
        </p:nvSpPr>
        <p:spPr>
          <a:xfrm>
            <a:off x="-3182" y="1"/>
            <a:ext cx="12191999" cy="572716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51400">
                <a:schemeClr val="accent2"/>
              </a:gs>
              <a:gs pos="100000">
                <a:schemeClr val="tx1"/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D92DA1F5-A283-91F5-F0FC-06D481013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8327A672-DD59-CA56-D6B6-76E7A0F59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0C280E2-BCE5-C77E-8924-0E05B807347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49361" y="97858"/>
            <a:ext cx="1115244" cy="389663"/>
          </a:xfrm>
          <a:prstGeom prst="rect">
            <a:avLst/>
          </a:prstGeom>
          <a:noFill/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46532A0-7901-FB50-2631-9B0398EB0FA7}"/>
              </a:ext>
            </a:extLst>
          </p:cNvPr>
          <p:cNvSpPr/>
          <p:nvPr/>
        </p:nvSpPr>
        <p:spPr>
          <a:xfrm>
            <a:off x="1" y="6531404"/>
            <a:ext cx="12191999" cy="326595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50000">
                <a:schemeClr val="accent2"/>
              </a:gs>
              <a:gs pos="0">
                <a:schemeClr val="accent3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BCE86F4-1F1C-3845-894B-F56FE53A69E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591" y="6201644"/>
            <a:ext cx="2969870" cy="6563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A73FFE-DD4B-4810-C4CA-0EF63792C137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591" y="6201644"/>
            <a:ext cx="2969870" cy="656355"/>
          </a:xfrm>
          <a:prstGeom prst="rect">
            <a:avLst/>
          </a:prstGeom>
        </p:spPr>
      </p:pic>
    </p:spTree>
    <p:custDataLst>
      <p:tags r:id="rId23"/>
    </p:custDataLst>
    <p:extLst>
      <p:ext uri="{BB962C8B-B14F-4D97-AF65-F5344CB8AC3E}">
        <p14:creationId xmlns:p14="http://schemas.microsoft.com/office/powerpoint/2010/main" val="37573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  <p:sldLayoutId id="2147483827" r:id="rId19"/>
    <p:sldLayoutId id="2147483828" r:id="rId20"/>
    <p:sldLayoutId id="2147483829" r:id="rId2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b="1" kern="1200" cap="none" spc="-40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2800" kern="1200" baseline="0">
          <a:solidFill>
            <a:schemeClr val="accent3"/>
          </a:solidFill>
          <a:latin typeface="+mn-lt"/>
          <a:ea typeface="+mn-ea"/>
          <a:cs typeface="+mn-cs"/>
        </a:defRPr>
      </a:lvl1pPr>
      <a:lvl2pPr marL="57150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2400" kern="1200" baseline="0">
          <a:solidFill>
            <a:schemeClr val="accent3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2000" kern="1200" baseline="0">
          <a:solidFill>
            <a:schemeClr val="accent3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00000"/>
        </a:lnSpc>
        <a:spcBef>
          <a:spcPts val="4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1800" kern="1200" baseline="0">
          <a:solidFill>
            <a:schemeClr val="accent3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00000"/>
        </a:lnSpc>
        <a:spcBef>
          <a:spcPts val="200"/>
        </a:spcBef>
        <a:spcAft>
          <a:spcPts val="600"/>
        </a:spcAft>
        <a:buClr>
          <a:schemeClr val="tx2"/>
        </a:buClr>
        <a:buSzPct val="110000"/>
        <a:buFont typeface="Arial" panose="020B0604020202020204" pitchFamily="34" charset="0"/>
        <a:buChar char="•"/>
        <a:defRPr sz="1600" kern="1200" baseline="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4" pos="384">
          <p15:clr>
            <a:srgbClr val="F26B43"/>
          </p15:clr>
        </p15:guide>
        <p15:guide id="5" pos="7296">
          <p15:clr>
            <a:srgbClr val="F26B43"/>
          </p15:clr>
        </p15:guide>
        <p15:guide id="7" orient="horz" pos="3888">
          <p15:clr>
            <a:srgbClr val="F26B43"/>
          </p15:clr>
        </p15:guide>
        <p15:guide id="9" pos="336">
          <p15:clr>
            <a:srgbClr val="F26B43"/>
          </p15:clr>
        </p15:guide>
        <p15:guide id="10" pos="7344">
          <p15:clr>
            <a:srgbClr val="F26B43"/>
          </p15:clr>
        </p15:guide>
        <p15:guide id="11" orient="horz" pos="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rgbClr val="566168"/>
            </a:gs>
            <a:gs pos="0">
              <a:srgbClr val="28333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4F3D51-DF38-52CF-0657-7CA56D5272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531405"/>
            <a:ext cx="12191999" cy="326594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5E19-378D-4CF9-970A-B9ACDD8A5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2717"/>
            <a:ext cx="11307407" cy="656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E3794-67D6-47B3-97BD-4402489DB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11307405" cy="4550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91F8014-A9F0-21CC-AEF4-96358ED997AA}"/>
              </a:ext>
            </a:extLst>
          </p:cNvPr>
          <p:cNvSpPr/>
          <p:nvPr/>
        </p:nvSpPr>
        <p:spPr>
          <a:xfrm>
            <a:off x="-3182" y="1"/>
            <a:ext cx="12191999" cy="572716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51400">
                <a:schemeClr val="accent2"/>
              </a:gs>
              <a:gs pos="100000">
                <a:schemeClr val="tx1"/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D92DA1F5-A283-91F5-F0FC-06D481013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1082" y="6531404"/>
            <a:ext cx="4103523" cy="302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8327A672-DD59-CA56-D6B6-76E7A0F59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1BBBCEE-D30D-4EA6-A128-32ABBB20F6ED}" type="slidenum">
              <a:rPr lang="en-US" smtClean="0"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0C280E2-BCE5-C77E-8924-0E05B807347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49361" y="97858"/>
            <a:ext cx="1115244" cy="389663"/>
          </a:xfrm>
          <a:prstGeom prst="rect">
            <a:avLst/>
          </a:prstGeom>
          <a:noFill/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46532A0-7901-FB50-2631-9B0398EB0FA7}"/>
              </a:ext>
            </a:extLst>
          </p:cNvPr>
          <p:cNvSpPr/>
          <p:nvPr/>
        </p:nvSpPr>
        <p:spPr>
          <a:xfrm>
            <a:off x="1" y="6531404"/>
            <a:ext cx="12191999" cy="326595"/>
          </a:xfrm>
          <a:custGeom>
            <a:avLst/>
            <a:gdLst>
              <a:gd name="connsiteX0" fmla="*/ 0 w 12191999"/>
              <a:gd name="connsiteY0" fmla="*/ 0 h 381786"/>
              <a:gd name="connsiteX1" fmla="*/ 12191999 w 12191999"/>
              <a:gd name="connsiteY1" fmla="*/ 0 h 381786"/>
              <a:gd name="connsiteX2" fmla="*/ 12191999 w 12191999"/>
              <a:gd name="connsiteY2" fmla="*/ 381786 h 381786"/>
              <a:gd name="connsiteX3" fmla="*/ 0 w 12191999"/>
              <a:gd name="connsiteY3" fmla="*/ 381786 h 38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81786">
                <a:moveTo>
                  <a:pt x="0" y="0"/>
                </a:moveTo>
                <a:lnTo>
                  <a:pt x="12191999" y="0"/>
                </a:lnTo>
                <a:lnTo>
                  <a:pt x="12191999" y="381786"/>
                </a:lnTo>
                <a:lnTo>
                  <a:pt x="0" y="381786"/>
                </a:lnTo>
                <a:close/>
              </a:path>
            </a:pathLst>
          </a:custGeom>
          <a:gradFill flip="none" rotWithShape="1">
            <a:gsLst>
              <a:gs pos="50000">
                <a:schemeClr val="accent2"/>
              </a:gs>
              <a:gs pos="0">
                <a:schemeClr val="accent3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BCE86F4-1F1C-3845-894B-F56FE53A69E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591" y="6201644"/>
            <a:ext cx="2969870" cy="656355"/>
          </a:xfrm>
          <a:prstGeom prst="rect">
            <a:avLst/>
          </a:prstGeom>
        </p:spPr>
      </p:pic>
    </p:spTree>
    <p:custDataLst>
      <p:tags r:id="rId23"/>
    </p:custDataLst>
    <p:extLst>
      <p:ext uri="{BB962C8B-B14F-4D97-AF65-F5344CB8AC3E}">
        <p14:creationId xmlns:p14="http://schemas.microsoft.com/office/powerpoint/2010/main" val="353819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b="1" kern="1200" cap="none" spc="-4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28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571500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24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00000"/>
        </a:lnSpc>
        <a:spcBef>
          <a:spcPts val="4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00000"/>
        </a:lnSpc>
        <a:spcBef>
          <a:spcPts val="200"/>
        </a:spcBef>
        <a:spcAft>
          <a:spcPts val="600"/>
        </a:spcAft>
        <a:buClr>
          <a:schemeClr val="tx1"/>
        </a:buClr>
        <a:buSzPct val="110000"/>
        <a:buFont typeface="Arial" panose="020B0604020202020204" pitchFamily="34" charset="0"/>
        <a:buChar char="•"/>
        <a:defRPr sz="16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4" pos="384">
          <p15:clr>
            <a:srgbClr val="F26B43"/>
          </p15:clr>
        </p15:guide>
        <p15:guide id="5" pos="7296">
          <p15:clr>
            <a:srgbClr val="F26B43"/>
          </p15:clr>
        </p15:guide>
        <p15:guide id="7" orient="horz" pos="3888">
          <p15:clr>
            <a:srgbClr val="F26B43"/>
          </p15:clr>
        </p15:guide>
        <p15:guide id="9" pos="336">
          <p15:clr>
            <a:srgbClr val="F26B43"/>
          </p15:clr>
        </p15:guide>
        <p15:guide id="10" pos="7344">
          <p15:clr>
            <a:srgbClr val="F26B43"/>
          </p15:clr>
        </p15:guide>
        <p15:guide id="11" orient="horz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28DC3-2198-46FE-8BBB-A758830971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Greater Houston Environmental Summit</a:t>
            </a:r>
            <a:br>
              <a:rPr lang="en-US" sz="3400" dirty="0"/>
            </a:br>
            <a:r>
              <a:rPr lang="en-US" sz="3400" dirty="0"/>
              <a:t>Resilient by Design: Energy, Infrastructure, and Climate Readiness for the Gulf Coast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E38FA5-554D-D850-5A0B-77F4F9B6EE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Ana Baskharone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078D3-C5B6-8D1D-4B5A-A467E5CACF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October 23, 2026</a:t>
            </a:r>
          </a:p>
        </p:txBody>
      </p:sp>
    </p:spTree>
    <p:extLst>
      <p:ext uri="{BB962C8B-B14F-4D97-AF65-F5344CB8AC3E}">
        <p14:creationId xmlns:p14="http://schemas.microsoft.com/office/powerpoint/2010/main" val="3849734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ADB2E324-7BDD-1BD7-2EB6-CB8AB209582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48640" y="3200400"/>
            <a:ext cx="3383280" cy="2980944"/>
          </a:xfrm>
        </p:spPr>
        <p:txBody>
          <a:bodyPr wrap="square" lIns="0" tIns="0" rIns="0" bIns="0">
            <a:normAutofit fontScale="92500" lnSpcReduction="10000"/>
          </a:bodyPr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1A4570"/>
                </a:solidFill>
                <a:latin typeface="Arial"/>
              </a:rPr>
              <a:t>Residential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Ceiling Insulation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HVAC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Solar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Online Marketplace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In-store discounts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A/C Tune-ups*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Weatherization*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/>
              <a:t>*Free service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12A25D9-B879-4B66-41D3-56E5860F5D8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89120" y="3200400"/>
            <a:ext cx="3383280" cy="2980944"/>
          </a:xfrm>
        </p:spPr>
        <p:txBody>
          <a:bodyPr wrap="square" lIns="0" tIns="0" rIns="0" bIns="0"/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1A4570"/>
                </a:solidFill>
                <a:latin typeface="Arial"/>
              </a:rPr>
              <a:t>Multifamily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HVAC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Water heating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Lighting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Envelope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>
                <a:solidFill>
                  <a:srgbClr val="1A4570"/>
                </a:solidFill>
                <a:latin typeface="Arial"/>
              </a:rPr>
              <a:t>A/C Tune-ups*</a:t>
            </a:r>
            <a:endParaRPr lang="en-US" sz="2000" b="0" dirty="0">
              <a:solidFill>
                <a:srgbClr val="1A4570"/>
              </a:solidFill>
              <a:latin typeface="Arial"/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EF46D65-5081-CD50-08F1-198450A44D8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229600" y="3200400"/>
            <a:ext cx="3383280" cy="2980944"/>
          </a:xfrm>
        </p:spPr>
        <p:txBody>
          <a:bodyPr wrap="square" lIns="0" tIns="0" rIns="0" bIns="0">
            <a:normAutofit fontScale="92500" lnSpcReduction="10000"/>
          </a:bodyPr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1A4570"/>
                </a:solidFill>
                <a:latin typeface="Arial"/>
              </a:rPr>
              <a:t>Commercial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Central Plants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HVAC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Lighting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Envelope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Solar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Retro-commissioning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>
                <a:solidFill>
                  <a:srgbClr val="1A4570"/>
                </a:solidFill>
                <a:latin typeface="Arial"/>
              </a:rPr>
              <a:t>Technical assistance*</a:t>
            </a:r>
            <a:endParaRPr lang="en-US" sz="2000" b="0" dirty="0">
              <a:solidFill>
                <a:srgbClr val="1A4570"/>
              </a:solidFill>
              <a:latin typeface="Arial"/>
            </a:endParaRP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b="0" dirty="0">
                <a:solidFill>
                  <a:srgbClr val="1A4570"/>
                </a:solidFill>
                <a:latin typeface="Arial"/>
              </a:rPr>
              <a:t>HVAC Tune-ups*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FCF1BE-2DD8-8EA7-DCBC-FC6FC4C80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776"/>
            <a:ext cx="11307407" cy="664295"/>
          </a:xfrm>
        </p:spPr>
        <p:txBody>
          <a:bodyPr anchor="ctr">
            <a:normAutofit/>
          </a:bodyPr>
          <a:lstStyle/>
          <a:p>
            <a:r>
              <a:rPr lang="en-US" dirty="0"/>
              <a:t>Energy Efficiency Programs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EF20A-9278-4600-F354-6493044AD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48557" y="6531404"/>
            <a:ext cx="524689" cy="3265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1BBBCEE-D30D-4EA6-A128-32ABBB20F6ED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18" name="Residential home illustration" descr="Residential home illustration; AI-generated conceptual visual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1335024"/>
            <a:ext cx="2606039" cy="1737360"/>
          </a:xfrm>
          <a:prstGeom prst="rect">
            <a:avLst/>
          </a:prstGeom>
        </p:spPr>
      </p:pic>
      <p:pic>
        <p:nvPicPr>
          <p:cNvPr id="19" name="Multifamily apartment illustration" descr="Multifamily apartment illustration; AI-generated conceptual visual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091" y="1335024"/>
            <a:ext cx="2997337" cy="1737360"/>
          </a:xfrm>
          <a:prstGeom prst="rect">
            <a:avLst/>
          </a:prstGeom>
        </p:spPr>
      </p:pic>
      <p:pic>
        <p:nvPicPr>
          <p:cNvPr id="20" name="Commercial office illustration" descr="Commercial office illustration; AI-generated conceptual visual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3388" y="1335024"/>
            <a:ext cx="2855703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3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676B8-92C3-FB21-779B-C39EF974F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Resiliency Sequencing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9F1F44-47BB-E165-61BE-3C774FAC70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1BBBCEE-D30D-4EA6-A128-32ABBB20F6ED}" type="slidenum">
              <a:rPr lang="en-US" smtClean="0"/>
              <a:t>3</a:t>
            </a:fld>
            <a:endParaRPr lang="en-US"/>
          </a:p>
        </p:txBody>
      </p:sp>
      <p:sp>
        <p:nvSpPr>
          <p:cNvPr id="3" name="Pyramid level 1 - Resilience"/>
          <p:cNvSpPr/>
          <p:nvPr/>
        </p:nvSpPr>
        <p:spPr>
          <a:xfrm>
            <a:off x="2866597" y="1508760"/>
            <a:ext cx="1033366" cy="864108"/>
          </a:xfrm>
          <a:custGeom>
            <a:avLst/>
            <a:gdLst/>
            <a:ahLst/>
            <a:cxnLst/>
            <a:rect l="l" t="t" r="r" b="b"/>
            <a:pathLst>
              <a:path w="1033366" h="864108">
                <a:moveTo>
                  <a:pt x="516683" y="0"/>
                </a:moveTo>
                <a:lnTo>
                  <a:pt x="516683" y="0"/>
                </a:lnTo>
                <a:lnTo>
                  <a:pt x="1033366" y="864108"/>
                </a:lnTo>
                <a:lnTo>
                  <a:pt x="0" y="864108"/>
                </a:lnTo>
                <a:close/>
              </a:path>
            </a:pathLst>
          </a:custGeom>
          <a:solidFill>
            <a:srgbClr val="6FC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3714773" y="1940814"/>
            <a:ext cx="2576299" cy="0"/>
          </a:xfrm>
          <a:prstGeom prst="line">
            <a:avLst/>
          </a:prstGeom>
          <a:ln w="19050">
            <a:solidFill>
              <a:srgbClr val="6FC6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yramid label - Resilience"/>
          <p:cNvSpPr txBox="1"/>
          <p:nvPr/>
        </p:nvSpPr>
        <p:spPr>
          <a:xfrm>
            <a:off x="6473952" y="1602486"/>
            <a:ext cx="507492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2200" b="1">
                <a:solidFill>
                  <a:srgbClr val="1A4570"/>
                </a:solidFill>
                <a:latin typeface="Arial"/>
              </a:defRPr>
            </a:pPr>
            <a:r>
              <a:t>Resilience</a:t>
            </a:r>
          </a:p>
          <a:p>
            <a:pPr>
              <a:spcAft>
                <a:spcPts val="0"/>
              </a:spcAft>
              <a:defRPr sz="1700">
                <a:solidFill>
                  <a:srgbClr val="1A4570"/>
                </a:solidFill>
                <a:latin typeface="Arial"/>
              </a:defRPr>
            </a:pPr>
            <a:r>
              <a:t>Back-up generator, storage, microgrid</a:t>
            </a:r>
          </a:p>
        </p:txBody>
      </p:sp>
      <p:sp>
        <p:nvSpPr>
          <p:cNvPr id="4" name="Pyramid level 2 - Renewables"/>
          <p:cNvSpPr/>
          <p:nvPr/>
        </p:nvSpPr>
        <p:spPr>
          <a:xfrm>
            <a:off x="2336245" y="2418588"/>
            <a:ext cx="2094070" cy="841248"/>
          </a:xfrm>
          <a:custGeom>
            <a:avLst/>
            <a:gdLst/>
            <a:ahLst/>
            <a:cxnLst/>
            <a:rect l="l" t="t" r="r" b="b"/>
            <a:pathLst>
              <a:path w="2094070" h="841248">
                <a:moveTo>
                  <a:pt x="503014" y="0"/>
                </a:moveTo>
                <a:lnTo>
                  <a:pt x="1591056" y="0"/>
                </a:lnTo>
                <a:lnTo>
                  <a:pt x="2094070" y="841248"/>
                </a:lnTo>
                <a:lnTo>
                  <a:pt x="0" y="841248"/>
                </a:lnTo>
                <a:close/>
              </a:path>
            </a:pathLst>
          </a:custGeom>
          <a:solidFill>
            <a:srgbClr val="009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Connector 7"/>
          <p:cNvCxnSpPr/>
          <p:nvPr/>
        </p:nvCxnSpPr>
        <p:spPr>
          <a:xfrm>
            <a:off x="4251960" y="2839212"/>
            <a:ext cx="2039112" cy="0"/>
          </a:xfrm>
          <a:prstGeom prst="line">
            <a:avLst/>
          </a:prstGeom>
          <a:ln w="19050">
            <a:solidFill>
              <a:srgbClr val="0099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yramid label - Renewables"/>
          <p:cNvSpPr txBox="1"/>
          <p:nvPr/>
        </p:nvSpPr>
        <p:spPr>
          <a:xfrm>
            <a:off x="6473952" y="2500884"/>
            <a:ext cx="507492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2200" b="1">
                <a:solidFill>
                  <a:srgbClr val="1A4570"/>
                </a:solidFill>
                <a:latin typeface="Arial"/>
              </a:defRPr>
            </a:pPr>
            <a:r>
              <a:t>Renewables</a:t>
            </a:r>
          </a:p>
          <a:p>
            <a:pPr>
              <a:spcAft>
                <a:spcPts val="0"/>
              </a:spcAft>
              <a:defRPr sz="1700">
                <a:solidFill>
                  <a:srgbClr val="1A4570"/>
                </a:solidFill>
                <a:latin typeface="Arial"/>
              </a:defRPr>
            </a:pPr>
            <a:r>
              <a:t>Solar, Solar Thermal, Biogas, Waste to Energy</a:t>
            </a:r>
          </a:p>
        </p:txBody>
      </p:sp>
      <p:sp>
        <p:nvSpPr>
          <p:cNvPr id="10" name="Pyramid level 3 - Demand Strategies"/>
          <p:cNvSpPr/>
          <p:nvPr/>
        </p:nvSpPr>
        <p:spPr>
          <a:xfrm>
            <a:off x="1805893" y="3305556"/>
            <a:ext cx="3154774" cy="841248"/>
          </a:xfrm>
          <a:custGeom>
            <a:avLst/>
            <a:gdLst/>
            <a:ahLst/>
            <a:cxnLst/>
            <a:rect l="l" t="t" r="r" b="b"/>
            <a:pathLst>
              <a:path w="3154774" h="841248">
                <a:moveTo>
                  <a:pt x="503014" y="0"/>
                </a:moveTo>
                <a:lnTo>
                  <a:pt x="2651760" y="0"/>
                </a:lnTo>
                <a:lnTo>
                  <a:pt x="3154774" y="841248"/>
                </a:lnTo>
                <a:lnTo>
                  <a:pt x="0" y="841248"/>
                </a:lnTo>
                <a:close/>
              </a:path>
            </a:pathLst>
          </a:custGeom>
          <a:solidFill>
            <a:srgbClr val="26AE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4782312" y="3726180"/>
            <a:ext cx="1508760" cy="0"/>
          </a:xfrm>
          <a:prstGeom prst="line">
            <a:avLst/>
          </a:prstGeom>
          <a:ln w="19050">
            <a:solidFill>
              <a:srgbClr val="26AE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yramid label - Demand Strategies"/>
          <p:cNvSpPr txBox="1"/>
          <p:nvPr/>
        </p:nvSpPr>
        <p:spPr>
          <a:xfrm>
            <a:off x="6473952" y="3387852"/>
            <a:ext cx="507492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2200" b="1">
                <a:solidFill>
                  <a:srgbClr val="1A4570"/>
                </a:solidFill>
                <a:latin typeface="Arial"/>
              </a:defRPr>
            </a:pPr>
            <a:r>
              <a:t>Demand Strategies</a:t>
            </a:r>
          </a:p>
          <a:p>
            <a:pPr>
              <a:spcAft>
                <a:spcPts val="0"/>
              </a:spcAft>
              <a:defRPr sz="1700">
                <a:solidFill>
                  <a:srgbClr val="1A4570"/>
                </a:solidFill>
                <a:latin typeface="Arial"/>
              </a:defRPr>
            </a:pPr>
            <a:r>
              <a:t>Peak Load Control, Demand Response (DR), Automated DR</a:t>
            </a:r>
          </a:p>
        </p:txBody>
      </p:sp>
      <p:sp>
        <p:nvSpPr>
          <p:cNvPr id="13" name="Pyramid level 4 - Energy Efficiency"/>
          <p:cNvSpPr/>
          <p:nvPr/>
        </p:nvSpPr>
        <p:spPr>
          <a:xfrm>
            <a:off x="1275541" y="4192524"/>
            <a:ext cx="4215478" cy="841248"/>
          </a:xfrm>
          <a:custGeom>
            <a:avLst/>
            <a:gdLst/>
            <a:ahLst/>
            <a:cxnLst/>
            <a:rect l="l" t="t" r="r" b="b"/>
            <a:pathLst>
              <a:path w="4215478" h="841248">
                <a:moveTo>
                  <a:pt x="503014" y="0"/>
                </a:moveTo>
                <a:lnTo>
                  <a:pt x="3712464" y="0"/>
                </a:lnTo>
                <a:lnTo>
                  <a:pt x="4215478" y="841248"/>
                </a:lnTo>
                <a:lnTo>
                  <a:pt x="0" y="841248"/>
                </a:lnTo>
                <a:close/>
              </a:path>
            </a:pathLst>
          </a:custGeom>
          <a:solidFill>
            <a:srgbClr val="1467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Connector 13"/>
          <p:cNvCxnSpPr/>
          <p:nvPr/>
        </p:nvCxnSpPr>
        <p:spPr>
          <a:xfrm>
            <a:off x="5312664" y="4613148"/>
            <a:ext cx="978408" cy="0"/>
          </a:xfrm>
          <a:prstGeom prst="line">
            <a:avLst/>
          </a:prstGeom>
          <a:ln w="19050">
            <a:solidFill>
              <a:srgbClr val="1467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yramid label - Energy Efficiency"/>
          <p:cNvSpPr txBox="1"/>
          <p:nvPr/>
        </p:nvSpPr>
        <p:spPr>
          <a:xfrm>
            <a:off x="6473952" y="4274820"/>
            <a:ext cx="507492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2200" b="1">
                <a:solidFill>
                  <a:srgbClr val="1A4570"/>
                </a:solidFill>
                <a:latin typeface="Arial"/>
              </a:defRPr>
            </a:pPr>
            <a:r>
              <a:t>Energy Efficiency</a:t>
            </a:r>
          </a:p>
          <a:p>
            <a:pPr>
              <a:spcAft>
                <a:spcPts val="0"/>
              </a:spcAft>
              <a:defRPr sz="1700">
                <a:solidFill>
                  <a:srgbClr val="1A4570"/>
                </a:solidFill>
                <a:latin typeface="Arial"/>
              </a:defRPr>
            </a:pPr>
            <a:r>
              <a:t>Central Plants, HVAC, Lighting, Envelope</a:t>
            </a:r>
          </a:p>
        </p:txBody>
      </p:sp>
      <p:sp>
        <p:nvSpPr>
          <p:cNvPr id="16" name="Pyramid level 5 - Infrastructure"/>
          <p:cNvSpPr/>
          <p:nvPr/>
        </p:nvSpPr>
        <p:spPr>
          <a:xfrm>
            <a:off x="745189" y="5079492"/>
            <a:ext cx="5276182" cy="841248"/>
          </a:xfrm>
          <a:custGeom>
            <a:avLst/>
            <a:gdLst/>
            <a:ahLst/>
            <a:cxnLst/>
            <a:rect l="l" t="t" r="r" b="b"/>
            <a:pathLst>
              <a:path w="5276182" h="841248">
                <a:moveTo>
                  <a:pt x="503014" y="0"/>
                </a:moveTo>
                <a:lnTo>
                  <a:pt x="4773168" y="0"/>
                </a:lnTo>
                <a:lnTo>
                  <a:pt x="5276182" y="841248"/>
                </a:lnTo>
                <a:lnTo>
                  <a:pt x="0" y="841248"/>
                </a:lnTo>
                <a:close/>
              </a:path>
            </a:pathLst>
          </a:custGeom>
          <a:solidFill>
            <a:srgbClr val="1A45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7" name="Connector 16"/>
          <p:cNvCxnSpPr/>
          <p:nvPr/>
        </p:nvCxnSpPr>
        <p:spPr>
          <a:xfrm>
            <a:off x="5843016" y="5500116"/>
            <a:ext cx="448056" cy="0"/>
          </a:xfrm>
          <a:prstGeom prst="line">
            <a:avLst/>
          </a:prstGeom>
          <a:ln w="19050">
            <a:solidFill>
              <a:srgbClr val="1A45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yramid label - Infrastructure"/>
          <p:cNvSpPr txBox="1"/>
          <p:nvPr/>
        </p:nvSpPr>
        <p:spPr>
          <a:xfrm>
            <a:off x="6473952" y="5161788"/>
            <a:ext cx="507492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 sz="2200" b="1">
                <a:solidFill>
                  <a:srgbClr val="1A4570"/>
                </a:solidFill>
                <a:latin typeface="Arial"/>
              </a:defRPr>
            </a:pPr>
            <a:r>
              <a:t>Infrastructure</a:t>
            </a:r>
          </a:p>
          <a:p>
            <a:pPr>
              <a:spcAft>
                <a:spcPts val="0"/>
              </a:spcAft>
              <a:defRPr sz="1700">
                <a:solidFill>
                  <a:srgbClr val="1A4570"/>
                </a:solidFill>
                <a:latin typeface="Arial"/>
              </a:defRPr>
            </a:pPr>
            <a:r>
              <a:t>IT, BMS, Electrical, Mechanical</a:t>
            </a:r>
          </a:p>
        </p:txBody>
      </p:sp>
    </p:spTree>
    <p:extLst>
      <p:ext uri="{BB962C8B-B14F-4D97-AF65-F5344CB8AC3E}">
        <p14:creationId xmlns:p14="http://schemas.microsoft.com/office/powerpoint/2010/main" val="41670220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026 - CNP Light Theme">
  <a:themeElements>
    <a:clrScheme name="CNP 2025">
      <a:dk1>
        <a:srgbClr val="26AEA1"/>
      </a:dk1>
      <a:lt1>
        <a:srgbClr val="FFFFFF"/>
      </a:lt1>
      <a:dk2>
        <a:srgbClr val="146776"/>
      </a:dk2>
      <a:lt2>
        <a:srgbClr val="FFFFFF"/>
      </a:lt2>
      <a:accent1>
        <a:srgbClr val="6FC6F0"/>
      </a:accent1>
      <a:accent2>
        <a:srgbClr val="0099DC"/>
      </a:accent2>
      <a:accent3>
        <a:srgbClr val="1A4570"/>
      </a:accent3>
      <a:accent4>
        <a:srgbClr val="12684E"/>
      </a:accent4>
      <a:accent5>
        <a:srgbClr val="7FB500"/>
      </a:accent5>
      <a:accent6>
        <a:srgbClr val="7D0A4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 CNP Presentation Theme" id="{B0714827-1A31-4568-BD0E-68C62B96A5BB}" vid="{04513336-FB15-4912-BC0E-B33AECF702C0}"/>
    </a:ext>
  </a:extLst>
</a:theme>
</file>

<file path=ppt/theme/theme2.xml><?xml version="1.0" encoding="utf-8"?>
<a:theme xmlns:a="http://schemas.openxmlformats.org/drawingml/2006/main" name="2026 - CNP Dark Theme">
  <a:themeElements>
    <a:clrScheme name="CNP 2025">
      <a:dk1>
        <a:srgbClr val="26AEA1"/>
      </a:dk1>
      <a:lt1>
        <a:srgbClr val="FFFFFF"/>
      </a:lt1>
      <a:dk2>
        <a:srgbClr val="146776"/>
      </a:dk2>
      <a:lt2>
        <a:srgbClr val="FFFFFF"/>
      </a:lt2>
      <a:accent1>
        <a:srgbClr val="6FC6F0"/>
      </a:accent1>
      <a:accent2>
        <a:srgbClr val="0099DC"/>
      </a:accent2>
      <a:accent3>
        <a:srgbClr val="1A4570"/>
      </a:accent3>
      <a:accent4>
        <a:srgbClr val="12684E"/>
      </a:accent4>
      <a:accent5>
        <a:srgbClr val="7FB500"/>
      </a:accent5>
      <a:accent6>
        <a:srgbClr val="7D0A4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 CNP Presentation Theme" id="{B0714827-1A31-4568-BD0E-68C62B96A5BB}" vid="{04513336-FB15-4912-BC0E-B33AECF702C0}"/>
    </a:ext>
  </a:extLst>
</a:theme>
</file>

<file path=ppt/theme/theme3.xml><?xml version="1.0" encoding="utf-8"?>
<a:theme xmlns:a="http://schemas.openxmlformats.org/drawingml/2006/main" name="CNP 2026">
  <a:themeElements>
    <a:clrScheme name="CNP 2025">
      <a:dk1>
        <a:srgbClr val="26AEA1"/>
      </a:dk1>
      <a:lt1>
        <a:srgbClr val="FFFFFF"/>
      </a:lt1>
      <a:dk2>
        <a:srgbClr val="146776"/>
      </a:dk2>
      <a:lt2>
        <a:srgbClr val="FFFFFF"/>
      </a:lt2>
      <a:accent1>
        <a:srgbClr val="6FC6F0"/>
      </a:accent1>
      <a:accent2>
        <a:srgbClr val="0099DC"/>
      </a:accent2>
      <a:accent3>
        <a:srgbClr val="1A4570"/>
      </a:accent3>
      <a:accent4>
        <a:srgbClr val="12684E"/>
      </a:accent4>
      <a:accent5>
        <a:srgbClr val="7FB500"/>
      </a:accent5>
      <a:accent6>
        <a:srgbClr val="7D0A4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P 2026" id="{19FCA31A-9806-49CB-80DB-790C62D8E84C}" vid="{E1A75C7E-6C23-447B-BC52-CDAD563E2DDB}"/>
    </a:ext>
  </a:extLst>
</a:theme>
</file>

<file path=ppt/theme/theme4.xml><?xml version="1.0" encoding="utf-8"?>
<a:theme xmlns:a="http://schemas.openxmlformats.org/drawingml/2006/main" name="1_2026 - CNP Dark Theme">
  <a:themeElements>
    <a:clrScheme name="CNP 2025">
      <a:dk1>
        <a:srgbClr val="26AEA1"/>
      </a:dk1>
      <a:lt1>
        <a:srgbClr val="FFFFFF"/>
      </a:lt1>
      <a:dk2>
        <a:srgbClr val="146776"/>
      </a:dk2>
      <a:lt2>
        <a:srgbClr val="FFFFFF"/>
      </a:lt2>
      <a:accent1>
        <a:srgbClr val="6FC6F0"/>
      </a:accent1>
      <a:accent2>
        <a:srgbClr val="0099DC"/>
      </a:accent2>
      <a:accent3>
        <a:srgbClr val="1A4570"/>
      </a:accent3>
      <a:accent4>
        <a:srgbClr val="12684E"/>
      </a:accent4>
      <a:accent5>
        <a:srgbClr val="7FB500"/>
      </a:accent5>
      <a:accent6>
        <a:srgbClr val="7D0A4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 CNP Presentation Theme" id="{B0714827-1A31-4568-BD0E-68C62B96A5BB}" vid="{04513336-FB15-4912-BC0E-B33AECF702C0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2bfe98e-bde8-4dd9-8e12-f4e70489ef9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599D8EAA455549841ABC0A93774209" ma:contentTypeVersion="19" ma:contentTypeDescription="Create a new document." ma:contentTypeScope="" ma:versionID="bebfc8af3622a0e767cd260073e4d799">
  <xsd:schema xmlns:xsd="http://www.w3.org/2001/XMLSchema" xmlns:xs="http://www.w3.org/2001/XMLSchema" xmlns:p="http://schemas.microsoft.com/office/2006/metadata/properties" xmlns:ns3="62bfe98e-bde8-4dd9-8e12-f4e70489ef90" xmlns:ns4="d5a5f5af-71f0-4d94-a7fd-8ffcd4d857b2" targetNamespace="http://schemas.microsoft.com/office/2006/metadata/properties" ma:root="true" ma:fieldsID="67aff6bea78d2f2586c130a9e1ea9c3c" ns3:_="" ns4:_="">
    <xsd:import namespace="62bfe98e-bde8-4dd9-8e12-f4e70489ef90"/>
    <xsd:import namespace="d5a5f5af-71f0-4d94-a7fd-8ffcd4d857b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bfe98e-bde8-4dd9-8e12-f4e70489ef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5f5af-71f0-4d94-a7fd-8ffcd4d857b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0A6EA4-BC2C-41F0-B606-8AC89E383ABC}">
  <ds:schemaRefs>
    <ds:schemaRef ds:uri="62bfe98e-bde8-4dd9-8e12-f4e70489ef90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terms/"/>
    <ds:schemaRef ds:uri="http://schemas.microsoft.com/office/infopath/2007/PartnerControls"/>
    <ds:schemaRef ds:uri="d5a5f5af-71f0-4d94-a7fd-8ffcd4d857b2"/>
  </ds:schemaRefs>
</ds:datastoreItem>
</file>

<file path=customXml/itemProps2.xml><?xml version="1.0" encoding="utf-8"?>
<ds:datastoreItem xmlns:ds="http://schemas.openxmlformats.org/officeDocument/2006/customXml" ds:itemID="{C4EBE9EE-2787-4998-A4ED-201D57833C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bfe98e-bde8-4dd9-8e12-f4e70489ef90"/>
    <ds:schemaRef ds:uri="d5a5f5af-71f0-4d94-a7fd-8ffcd4d857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67A912E-2658-4054-AD91-996FAA225C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CNP 2024 Widescreen</Template>
  <TotalTime>2828</TotalTime>
  <Words>162</Words>
  <Application>Microsoft Office PowerPoint</Application>
  <PresentationFormat>Widescreen</PresentationFormat>
  <Paragraphs>45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2026 - CNP Light Theme</vt:lpstr>
      <vt:lpstr>2026 - CNP Dark Theme</vt:lpstr>
      <vt:lpstr>CNP 2026</vt:lpstr>
      <vt:lpstr>1_2026 - CNP Dark Theme</vt:lpstr>
      <vt:lpstr>Greater Houston Environmental Summit Resilient by Design: Energy, Infrastructure, and Climate Readiness for the Gulf Coast</vt:lpstr>
      <vt:lpstr>Energy Efficiency Programs</vt:lpstr>
      <vt:lpstr>Resiliency Sequencing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Pinkasavage, Robert W</dc:creator>
  <cp:lastModifiedBy>Baskharone, Ana G</cp:lastModifiedBy>
  <cp:revision>30</cp:revision>
  <dcterms:created xsi:type="dcterms:W3CDTF">2024-12-09T13:48:08Z</dcterms:created>
  <dcterms:modified xsi:type="dcterms:W3CDTF">2026-10-13T14:37:40Z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3ac3a1a-de19-428b-b395-6d250d7743fb_Enabled">
    <vt:lpwstr>true</vt:lpwstr>
  </property>
  <property fmtid="{D5CDD505-2E9C-101B-9397-08002B2CF9AE}" pid="3" name="MSIP_Label_e3ac3a1a-de19-428b-b395-6d250d7743fb_SetDate">
    <vt:lpwstr>2024-12-09T15:45:35Z</vt:lpwstr>
  </property>
  <property fmtid="{D5CDD505-2E9C-101B-9397-08002B2CF9AE}" pid="4" name="MSIP_Label_e3ac3a1a-de19-428b-b395-6d250d7743fb_Method">
    <vt:lpwstr>Standard</vt:lpwstr>
  </property>
  <property fmtid="{D5CDD505-2E9C-101B-9397-08002B2CF9AE}" pid="5" name="MSIP_Label_e3ac3a1a-de19-428b-b395-6d250d7743fb_Name">
    <vt:lpwstr>Internal Use Only</vt:lpwstr>
  </property>
  <property fmtid="{D5CDD505-2E9C-101B-9397-08002B2CF9AE}" pid="6" name="MSIP_Label_e3ac3a1a-de19-428b-b395-6d250d7743fb_SiteId">
    <vt:lpwstr>88cc5fd7-fd78-44b6-ad75-b6915088974f</vt:lpwstr>
  </property>
  <property fmtid="{D5CDD505-2E9C-101B-9397-08002B2CF9AE}" pid="7" name="MSIP_Label_e3ac3a1a-de19-428b-b395-6d250d7743fb_ActionId">
    <vt:lpwstr>5a1e37e3-b876-4f5c-9803-3817013cd18d</vt:lpwstr>
  </property>
  <property fmtid="{D5CDD505-2E9C-101B-9397-08002B2CF9AE}" pid="8" name="MSIP_Label_e3ac3a1a-de19-428b-b395-6d250d7743fb_ContentBits">
    <vt:lpwstr>0</vt:lpwstr>
  </property>
  <property fmtid="{D5CDD505-2E9C-101B-9397-08002B2CF9AE}" pid="9" name="ContentTypeId">
    <vt:lpwstr>0x0101009A599D8EAA455549841ABC0A93774209</vt:lpwstr>
  </property>
</Properties>
</file>