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Lst>
  <p:sldSz cy="5143500" cx="9144000"/>
  <p:notesSz cx="6858000" cy="9144000"/>
  <p:embeddedFontLst>
    <p:embeddedFont>
      <p:font typeface="Lato"/>
      <p:regular r:id="rId8"/>
      <p:bold r:id="rId9"/>
      <p:italic r:id="rId10"/>
      <p:boldItalic r:id="rId11"/>
    </p:embeddedFont>
    <p:embeddedFont>
      <p:font typeface="Lora"/>
      <p:regular r:id="rId12"/>
      <p:bold r:id="rId13"/>
      <p:italic r:id="rId14"/>
      <p:boldItalic r:id="rId15"/>
    </p:embeddedFont>
    <p:embeddedFont>
      <p:font typeface="Lato Black"/>
      <p:bold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ato-boldItalic.fntdata"/><Relationship Id="rId10" Type="http://schemas.openxmlformats.org/officeDocument/2006/relationships/font" Target="fonts/Lato-italic.fntdata"/><Relationship Id="rId13" Type="http://schemas.openxmlformats.org/officeDocument/2006/relationships/font" Target="fonts/Lora-bold.fntdata"/><Relationship Id="rId12" Type="http://schemas.openxmlformats.org/officeDocument/2006/relationships/font" Target="fonts/Lora-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ato-bold.fntdata"/><Relationship Id="rId15" Type="http://schemas.openxmlformats.org/officeDocument/2006/relationships/font" Target="fonts/Lora-boldItalic.fntdata"/><Relationship Id="rId14" Type="http://schemas.openxmlformats.org/officeDocument/2006/relationships/font" Target="fonts/Lora-italic.fntdata"/><Relationship Id="rId17" Type="http://schemas.openxmlformats.org/officeDocument/2006/relationships/font" Target="fonts/LatoBlack-boldItalic.fntdata"/><Relationship Id="rId16" Type="http://schemas.openxmlformats.org/officeDocument/2006/relationships/font" Target="fonts/LatoBlack-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font" Target="fonts/La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h321d6a907f24ad3b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h321d6a907f24ad3b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54" name="Shape 54"/>
        <p:cNvGrpSpPr/>
        <p:nvPr/>
      </p:nvGrpSpPr>
      <p:grpSpPr>
        <a:xfrm>
          <a:off x="0" y="0"/>
          <a:ext cx="0" cy="0"/>
          <a:chOff x="0" y="0"/>
          <a:chExt cx="0" cy="0"/>
        </a:xfrm>
      </p:grpSpPr>
      <p:sp>
        <p:nvSpPr>
          <p:cNvPr id="55" name="Google Shape;55;p14"/>
          <p:cNvSpPr txBox="1"/>
          <p:nvPr>
            <p:ph type="ctrTitle"/>
          </p:nvPr>
        </p:nvSpPr>
        <p:spPr>
          <a:xfrm>
            <a:off x="457198" y="1054625"/>
            <a:ext cx="8375100" cy="20526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5200"/>
              <a:buFont typeface="Lora"/>
              <a:buNone/>
              <a:defRPr b="1" sz="5200">
                <a:solidFill>
                  <a:schemeClr val="lt1"/>
                </a:solidFill>
                <a:latin typeface="Lora"/>
                <a:ea typeface="Lora"/>
                <a:cs typeface="Lora"/>
                <a:sym typeface="Lora"/>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457200" y="3144175"/>
            <a:ext cx="8375100" cy="792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800"/>
              <a:buNone/>
              <a:defRPr sz="2800">
                <a:solidFill>
                  <a:schemeClr val="lt1"/>
                </a:solidFill>
              </a:defRPr>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8" name="Google Shape;58;p14"/>
          <p:cNvSpPr/>
          <p:nvPr/>
        </p:nvSpPr>
        <p:spPr>
          <a:xfrm>
            <a:off x="0" y="0"/>
            <a:ext cx="9144000" cy="10767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4"/>
          <p:cNvSpPr/>
          <p:nvPr/>
        </p:nvSpPr>
        <p:spPr>
          <a:xfrm>
            <a:off x="0" y="4591950"/>
            <a:ext cx="9144000" cy="572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txBox="1"/>
          <p:nvPr>
            <p:ph idx="2" type="subTitle"/>
          </p:nvPr>
        </p:nvSpPr>
        <p:spPr>
          <a:xfrm>
            <a:off x="457200" y="4627525"/>
            <a:ext cx="8289600" cy="465000"/>
          </a:xfrm>
          <a:prstGeom prst="rect">
            <a:avLst/>
          </a:prstGeom>
        </p:spPr>
        <p:txBody>
          <a:bodyPr anchorCtr="0" anchor="t" bIns="91425" lIns="91425" spcFirstLastPara="1" rIns="91425" wrap="square" tIns="91425">
            <a:normAutofit/>
          </a:bodyPr>
          <a:lstStyle>
            <a:lvl1pPr lvl="0">
              <a:spcBef>
                <a:spcPts val="0"/>
              </a:spcBef>
              <a:spcAft>
                <a:spcPts val="0"/>
              </a:spcAft>
              <a:buSzPts val="2100"/>
              <a:buNone/>
              <a:defRPr sz="2100"/>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p:txBody>
      </p:sp>
      <p:pic>
        <p:nvPicPr>
          <p:cNvPr id="61" name="Google Shape;61;p14"/>
          <p:cNvPicPr preferRelativeResize="0"/>
          <p:nvPr/>
        </p:nvPicPr>
        <p:blipFill>
          <a:blip r:embed="rId2">
            <a:alphaModFix/>
          </a:blip>
          <a:stretch>
            <a:fillRect/>
          </a:stretch>
        </p:blipFill>
        <p:spPr>
          <a:xfrm>
            <a:off x="0" y="1"/>
            <a:ext cx="1775750" cy="1076675"/>
          </a:xfrm>
          <a:prstGeom prst="rect">
            <a:avLst/>
          </a:prstGeom>
          <a:noFill/>
          <a:ln>
            <a:noFill/>
          </a:ln>
        </p:spPr>
      </p:pic>
    </p:spTree>
  </p:cSld>
  <p:clrMapOvr>
    <a:masterClrMapping/>
  </p:clrMapOvr>
  <p:extLst>
    <p:ext uri="{DCECCB84-F9BA-43D5-87BE-67443E8EF086}">
      <p15:sldGuideLst>
        <p15:guide id="1" pos="2088">
          <p15:clr>
            <a:srgbClr val="FA7B17"/>
          </p15:clr>
        </p15:guide>
        <p15:guide id="2" pos="1584">
          <p15:clr>
            <a:srgbClr val="FA7B17"/>
          </p15:clr>
        </p15:guide>
        <p15:guide id="3" orient="horz" pos="2592">
          <p15:clr>
            <a:srgbClr val="FA7B17"/>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mp; small image" type="tx">
  <p:cSld name="TITLE_AND_BODY">
    <p:spTree>
      <p:nvGrpSpPr>
        <p:cNvPr id="62" name="Shape 62"/>
        <p:cNvGrpSpPr/>
        <p:nvPr/>
      </p:nvGrpSpPr>
      <p:grpSpPr>
        <a:xfrm>
          <a:off x="0" y="0"/>
          <a:ext cx="0" cy="0"/>
          <a:chOff x="0" y="0"/>
          <a:chExt cx="0" cy="0"/>
        </a:xfrm>
      </p:grpSpPr>
      <p:sp>
        <p:nvSpPr>
          <p:cNvPr id="63" name="Google Shape;63;p15"/>
          <p:cNvSpPr txBox="1"/>
          <p:nvPr>
            <p:ph type="title"/>
          </p:nvPr>
        </p:nvSpPr>
        <p:spPr>
          <a:xfrm>
            <a:off x="457200" y="445025"/>
            <a:ext cx="50565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Font typeface="Lora"/>
              <a:buNone/>
              <a:defRPr b="1">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4" name="Google Shape;64;p15"/>
          <p:cNvSpPr txBox="1"/>
          <p:nvPr>
            <p:ph idx="1" type="body"/>
          </p:nvPr>
        </p:nvSpPr>
        <p:spPr>
          <a:xfrm>
            <a:off x="457200" y="1152475"/>
            <a:ext cx="5056500" cy="319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65" name="Google Shape;65;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6" name="Google Shape;66;p15"/>
          <p:cNvSpPr/>
          <p:nvPr/>
        </p:nvSpPr>
        <p:spPr>
          <a:xfrm>
            <a:off x="0" y="4591950"/>
            <a:ext cx="91440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5"/>
          <p:cNvSpPr/>
          <p:nvPr>
            <p:ph idx="2" type="pic"/>
          </p:nvPr>
        </p:nvSpPr>
        <p:spPr>
          <a:xfrm>
            <a:off x="5889300" y="445025"/>
            <a:ext cx="2857500" cy="3269400"/>
          </a:xfrm>
          <a:prstGeom prst="rect">
            <a:avLst/>
          </a:prstGeom>
          <a:noFill/>
          <a:ln>
            <a:noFill/>
          </a:ln>
        </p:spPr>
      </p:sp>
      <p:pic>
        <p:nvPicPr>
          <p:cNvPr id="68" name="Google Shape;68;p15"/>
          <p:cNvPicPr preferRelativeResize="0"/>
          <p:nvPr/>
        </p:nvPicPr>
        <p:blipFill>
          <a:blip r:embed="rId2">
            <a:alphaModFix/>
          </a:blip>
          <a:stretch>
            <a:fillRect/>
          </a:stretch>
        </p:blipFill>
        <p:spPr>
          <a:xfrm>
            <a:off x="-132714" y="3615155"/>
            <a:ext cx="4958725" cy="247935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9" name="Shape 69"/>
        <p:cNvGrpSpPr/>
        <p:nvPr/>
      </p:nvGrpSpPr>
      <p:grpSpPr>
        <a:xfrm>
          <a:off x="0" y="0"/>
          <a:ext cx="0" cy="0"/>
          <a:chOff x="0" y="0"/>
          <a:chExt cx="0" cy="0"/>
        </a:xfrm>
      </p:grpSpPr>
      <p:sp>
        <p:nvSpPr>
          <p:cNvPr id="70" name="Google Shape;70;p16"/>
          <p:cNvSpPr txBox="1"/>
          <p:nvPr>
            <p:ph type="title"/>
          </p:nvPr>
        </p:nvSpPr>
        <p:spPr>
          <a:xfrm>
            <a:off x="457200" y="445025"/>
            <a:ext cx="8229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Font typeface="Lora"/>
              <a:buNone/>
              <a:defRPr b="1">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6"/>
          <p:cNvSpPr txBox="1"/>
          <p:nvPr>
            <p:ph idx="1" type="body"/>
          </p:nvPr>
        </p:nvSpPr>
        <p:spPr>
          <a:xfrm>
            <a:off x="457200" y="1152475"/>
            <a:ext cx="3854400" cy="3190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2" name="Google Shape;72;p16"/>
          <p:cNvSpPr txBox="1"/>
          <p:nvPr>
            <p:ph idx="2" type="body"/>
          </p:nvPr>
        </p:nvSpPr>
        <p:spPr>
          <a:xfrm>
            <a:off x="4832400" y="1152475"/>
            <a:ext cx="3854400" cy="3190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3" name="Google Shape;73;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4" name="Google Shape;74;p16"/>
          <p:cNvSpPr/>
          <p:nvPr/>
        </p:nvSpPr>
        <p:spPr>
          <a:xfrm>
            <a:off x="0" y="4591950"/>
            <a:ext cx="91440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 name="Google Shape;75;p16"/>
          <p:cNvPicPr preferRelativeResize="0"/>
          <p:nvPr/>
        </p:nvPicPr>
        <p:blipFill>
          <a:blip r:embed="rId2">
            <a:alphaModFix/>
          </a:blip>
          <a:stretch>
            <a:fillRect/>
          </a:stretch>
        </p:blipFill>
        <p:spPr>
          <a:xfrm>
            <a:off x="-132714" y="3615155"/>
            <a:ext cx="4958725" cy="247935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TITLE_AND_TWO_COLUMNS_1">
    <p:spTree>
      <p:nvGrpSpPr>
        <p:cNvPr id="76" name="Shape 76"/>
        <p:cNvGrpSpPr/>
        <p:nvPr/>
      </p:nvGrpSpPr>
      <p:grpSpPr>
        <a:xfrm>
          <a:off x="0" y="0"/>
          <a:ext cx="0" cy="0"/>
          <a:chOff x="0" y="0"/>
          <a:chExt cx="0" cy="0"/>
        </a:xfrm>
      </p:grpSpPr>
      <p:sp>
        <p:nvSpPr>
          <p:cNvPr id="77" name="Google Shape;77;p17"/>
          <p:cNvSpPr txBox="1"/>
          <p:nvPr>
            <p:ph type="title"/>
          </p:nvPr>
        </p:nvSpPr>
        <p:spPr>
          <a:xfrm>
            <a:off x="457200" y="445025"/>
            <a:ext cx="8229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Font typeface="Lora"/>
              <a:buNone/>
              <a:defRPr b="1">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8" name="Google Shape;78;p17"/>
          <p:cNvSpPr txBox="1"/>
          <p:nvPr>
            <p:ph idx="1" type="body"/>
          </p:nvPr>
        </p:nvSpPr>
        <p:spPr>
          <a:xfrm>
            <a:off x="457200" y="1152475"/>
            <a:ext cx="8229600" cy="31908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9" name="Google Shape;7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0" name="Google Shape;80;p17"/>
          <p:cNvSpPr/>
          <p:nvPr/>
        </p:nvSpPr>
        <p:spPr>
          <a:xfrm>
            <a:off x="0" y="4591950"/>
            <a:ext cx="91440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17"/>
          <p:cNvPicPr preferRelativeResize="0"/>
          <p:nvPr/>
        </p:nvPicPr>
        <p:blipFill>
          <a:blip r:embed="rId2">
            <a:alphaModFix/>
          </a:blip>
          <a:stretch>
            <a:fillRect/>
          </a:stretch>
        </p:blipFill>
        <p:spPr>
          <a:xfrm>
            <a:off x="-132714" y="3615155"/>
            <a:ext cx="4958725" cy="247935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mp; Title" type="titleOnly">
  <p:cSld name="TITLE_ONLY">
    <p:spTree>
      <p:nvGrpSpPr>
        <p:cNvPr id="82" name="Shape 82"/>
        <p:cNvGrpSpPr/>
        <p:nvPr/>
      </p:nvGrpSpPr>
      <p:grpSpPr>
        <a:xfrm>
          <a:off x="0" y="0"/>
          <a:ext cx="0" cy="0"/>
          <a:chOff x="0" y="0"/>
          <a:chExt cx="0" cy="0"/>
        </a:xfrm>
      </p:grpSpPr>
      <p:sp>
        <p:nvSpPr>
          <p:cNvPr id="83" name="Google Shape;83;p18"/>
          <p:cNvSpPr/>
          <p:nvPr>
            <p:ph idx="2" type="pic"/>
          </p:nvPr>
        </p:nvSpPr>
        <p:spPr>
          <a:xfrm>
            <a:off x="457200" y="445025"/>
            <a:ext cx="8306700" cy="3380400"/>
          </a:xfrm>
          <a:prstGeom prst="rect">
            <a:avLst/>
          </a:prstGeom>
          <a:noFill/>
          <a:ln>
            <a:noFill/>
          </a:ln>
        </p:spPr>
      </p:sp>
      <p:sp>
        <p:nvSpPr>
          <p:cNvPr id="84" name="Google Shape;84;p18"/>
          <p:cNvSpPr txBox="1"/>
          <p:nvPr>
            <p:ph type="title"/>
          </p:nvPr>
        </p:nvSpPr>
        <p:spPr>
          <a:xfrm>
            <a:off x="465750" y="3901625"/>
            <a:ext cx="8289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Font typeface="Lora"/>
              <a:buNone/>
              <a:defRPr b="1">
                <a:latin typeface="Lora"/>
                <a:ea typeface="Lora"/>
                <a:cs typeface="Lora"/>
                <a:sym typeface="Lora"/>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5" name="Google Shape;85;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6" name="Google Shape;86;p18"/>
          <p:cNvSpPr/>
          <p:nvPr/>
        </p:nvSpPr>
        <p:spPr>
          <a:xfrm>
            <a:off x="0" y="4591950"/>
            <a:ext cx="91440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 name="Google Shape;87;p18"/>
          <p:cNvPicPr preferRelativeResize="0"/>
          <p:nvPr/>
        </p:nvPicPr>
        <p:blipFill>
          <a:blip r:embed="rId2">
            <a:alphaModFix/>
          </a:blip>
          <a:stretch>
            <a:fillRect/>
          </a:stretch>
        </p:blipFill>
        <p:spPr>
          <a:xfrm>
            <a:off x="-132714" y="3615155"/>
            <a:ext cx="4958725" cy="247935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nd large image">
  <p:cSld name="ONE_COLUMN_TEXT">
    <p:spTree>
      <p:nvGrpSpPr>
        <p:cNvPr id="88" name="Shape 88"/>
        <p:cNvGrpSpPr/>
        <p:nvPr/>
      </p:nvGrpSpPr>
      <p:grpSpPr>
        <a:xfrm>
          <a:off x="0" y="0"/>
          <a:ext cx="0" cy="0"/>
          <a:chOff x="0" y="0"/>
          <a:chExt cx="0" cy="0"/>
        </a:xfrm>
      </p:grpSpPr>
      <p:sp>
        <p:nvSpPr>
          <p:cNvPr id="89" name="Google Shape;89;p19"/>
          <p:cNvSpPr txBox="1"/>
          <p:nvPr>
            <p:ph type="title"/>
          </p:nvPr>
        </p:nvSpPr>
        <p:spPr>
          <a:xfrm>
            <a:off x="457200" y="406250"/>
            <a:ext cx="2857500" cy="905100"/>
          </a:xfrm>
          <a:prstGeom prst="rect">
            <a:avLst/>
          </a:prstGeom>
        </p:spPr>
        <p:txBody>
          <a:bodyPr anchorCtr="0" anchor="b" bIns="91425" lIns="91425" spcFirstLastPara="1" rIns="91425" wrap="square" tIns="91425">
            <a:normAutofit/>
          </a:bodyPr>
          <a:lstStyle>
            <a:lvl1pPr lvl="0">
              <a:spcBef>
                <a:spcPts val="0"/>
              </a:spcBef>
              <a:spcAft>
                <a:spcPts val="0"/>
              </a:spcAft>
              <a:buSzPts val="2400"/>
              <a:buFont typeface="Lora"/>
              <a:buNone/>
              <a:defRPr b="1" sz="2400">
                <a:latin typeface="Lora"/>
                <a:ea typeface="Lora"/>
                <a:cs typeface="Lora"/>
                <a:sym typeface="Lora"/>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0" name="Google Shape;90;p19"/>
          <p:cNvSpPr txBox="1"/>
          <p:nvPr>
            <p:ph idx="1" type="body"/>
          </p:nvPr>
        </p:nvSpPr>
        <p:spPr>
          <a:xfrm>
            <a:off x="457200" y="1389600"/>
            <a:ext cx="2857500" cy="2953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91" name="Google Shape;91;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2" name="Google Shape;92;p19"/>
          <p:cNvSpPr/>
          <p:nvPr/>
        </p:nvSpPr>
        <p:spPr>
          <a:xfrm>
            <a:off x="0" y="4591950"/>
            <a:ext cx="91440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9"/>
          <p:cNvSpPr/>
          <p:nvPr>
            <p:ph idx="2" type="pic"/>
          </p:nvPr>
        </p:nvSpPr>
        <p:spPr>
          <a:xfrm>
            <a:off x="3915875" y="445025"/>
            <a:ext cx="4830900" cy="3898500"/>
          </a:xfrm>
          <a:prstGeom prst="rect">
            <a:avLst/>
          </a:prstGeom>
          <a:noFill/>
          <a:ln>
            <a:noFill/>
          </a:ln>
        </p:spPr>
      </p:sp>
      <p:pic>
        <p:nvPicPr>
          <p:cNvPr id="94" name="Google Shape;94;p19"/>
          <p:cNvPicPr preferRelativeResize="0"/>
          <p:nvPr/>
        </p:nvPicPr>
        <p:blipFill>
          <a:blip r:embed="rId2">
            <a:alphaModFix/>
          </a:blip>
          <a:stretch>
            <a:fillRect/>
          </a:stretch>
        </p:blipFill>
        <p:spPr>
          <a:xfrm>
            <a:off x="-132714" y="3615155"/>
            <a:ext cx="4958725" cy="247935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95" name="Shape 95"/>
        <p:cNvGrpSpPr/>
        <p:nvPr/>
      </p:nvGrpSpPr>
      <p:grpSpPr>
        <a:xfrm>
          <a:off x="0" y="0"/>
          <a:ext cx="0" cy="0"/>
          <a:chOff x="0" y="0"/>
          <a:chExt cx="0" cy="0"/>
        </a:xfrm>
      </p:grpSpPr>
      <p:sp>
        <p:nvSpPr>
          <p:cNvPr id="96" name="Google Shape;96;p20"/>
          <p:cNvSpPr txBox="1"/>
          <p:nvPr>
            <p:ph type="title"/>
          </p:nvPr>
        </p:nvSpPr>
        <p:spPr>
          <a:xfrm>
            <a:off x="490250" y="450150"/>
            <a:ext cx="6367800" cy="38934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Font typeface="Lora"/>
              <a:buNone/>
              <a:defRPr b="1" sz="4800">
                <a:latin typeface="Lora"/>
                <a:ea typeface="Lora"/>
                <a:cs typeface="Lora"/>
                <a:sym typeface="Lora"/>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97" name="Google Shape;97;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8" name="Google Shape;98;p20"/>
          <p:cNvSpPr/>
          <p:nvPr/>
        </p:nvSpPr>
        <p:spPr>
          <a:xfrm>
            <a:off x="0" y="4591950"/>
            <a:ext cx="91440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9" name="Google Shape;99;p20"/>
          <p:cNvPicPr preferRelativeResize="0"/>
          <p:nvPr/>
        </p:nvPicPr>
        <p:blipFill>
          <a:blip r:embed="rId2">
            <a:alphaModFix/>
          </a:blip>
          <a:stretch>
            <a:fillRect/>
          </a:stretch>
        </p:blipFill>
        <p:spPr>
          <a:xfrm>
            <a:off x="-132714" y="3615155"/>
            <a:ext cx="4958725" cy="247935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0" name="Shape 100"/>
        <p:cNvGrpSpPr/>
        <p:nvPr/>
      </p:nvGrpSpPr>
      <p:grpSpPr>
        <a:xfrm>
          <a:off x="0" y="0"/>
          <a:ext cx="0" cy="0"/>
          <a:chOff x="0" y="0"/>
          <a:chExt cx="0" cy="0"/>
        </a:xfrm>
      </p:grpSpPr>
      <p:sp>
        <p:nvSpPr>
          <p:cNvPr id="101" name="Google Shape;101;p21"/>
          <p:cNvSpPr/>
          <p:nvPr/>
        </p:nvSpPr>
        <p:spPr>
          <a:xfrm>
            <a:off x="4572000" y="2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1"/>
          <p:cNvSpPr txBox="1"/>
          <p:nvPr>
            <p:ph type="title"/>
          </p:nvPr>
        </p:nvSpPr>
        <p:spPr>
          <a:xfrm>
            <a:off x="473700" y="1233175"/>
            <a:ext cx="3620400" cy="1482300"/>
          </a:xfrm>
          <a:prstGeom prst="rect">
            <a:avLst/>
          </a:prstGeom>
        </p:spPr>
        <p:txBody>
          <a:bodyPr anchorCtr="0" anchor="b" bIns="91425" lIns="91425" spcFirstLastPara="1" rIns="91425" wrap="square" tIns="91425">
            <a:normAutofit/>
          </a:bodyPr>
          <a:lstStyle>
            <a:lvl1pPr lvl="0">
              <a:spcBef>
                <a:spcPts val="0"/>
              </a:spcBef>
              <a:spcAft>
                <a:spcPts val="0"/>
              </a:spcAft>
              <a:buSzPts val="4200"/>
              <a:buFont typeface="Lora"/>
              <a:buNone/>
              <a:defRPr b="1" sz="4200">
                <a:latin typeface="Lora"/>
                <a:ea typeface="Lora"/>
                <a:cs typeface="Lora"/>
                <a:sym typeface="Lora"/>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103" name="Google Shape;103;p21"/>
          <p:cNvSpPr txBox="1"/>
          <p:nvPr>
            <p:ph idx="1" type="subTitle"/>
          </p:nvPr>
        </p:nvSpPr>
        <p:spPr>
          <a:xfrm>
            <a:off x="473700" y="2803075"/>
            <a:ext cx="3620100" cy="1235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2100"/>
              <a:buNone/>
              <a:defRPr sz="2100"/>
            </a:lvl1pPr>
            <a:lvl2pPr lvl="1">
              <a:lnSpc>
                <a:spcPct val="100000"/>
              </a:lnSpc>
              <a:spcBef>
                <a:spcPts val="0"/>
              </a:spcBef>
              <a:spcAft>
                <a:spcPts val="0"/>
              </a:spcAft>
              <a:buSzPts val="2100"/>
              <a:buNone/>
              <a:defRPr sz="2100"/>
            </a:lvl2pPr>
            <a:lvl3pPr lvl="2">
              <a:lnSpc>
                <a:spcPct val="100000"/>
              </a:lnSpc>
              <a:spcBef>
                <a:spcPts val="0"/>
              </a:spcBef>
              <a:spcAft>
                <a:spcPts val="0"/>
              </a:spcAft>
              <a:buSzPts val="2100"/>
              <a:buNone/>
              <a:defRPr sz="2100"/>
            </a:lvl3pPr>
            <a:lvl4pPr lvl="3">
              <a:lnSpc>
                <a:spcPct val="100000"/>
              </a:lnSpc>
              <a:spcBef>
                <a:spcPts val="0"/>
              </a:spcBef>
              <a:spcAft>
                <a:spcPts val="0"/>
              </a:spcAft>
              <a:buSzPts val="2100"/>
              <a:buNone/>
              <a:defRPr sz="2100"/>
            </a:lvl4pPr>
            <a:lvl5pPr lvl="4">
              <a:lnSpc>
                <a:spcPct val="100000"/>
              </a:lnSpc>
              <a:spcBef>
                <a:spcPts val="0"/>
              </a:spcBef>
              <a:spcAft>
                <a:spcPts val="0"/>
              </a:spcAft>
              <a:buSzPts val="2100"/>
              <a:buNone/>
              <a:defRPr sz="2100"/>
            </a:lvl5pPr>
            <a:lvl6pPr lvl="5">
              <a:lnSpc>
                <a:spcPct val="100000"/>
              </a:lnSpc>
              <a:spcBef>
                <a:spcPts val="0"/>
              </a:spcBef>
              <a:spcAft>
                <a:spcPts val="0"/>
              </a:spcAft>
              <a:buSzPts val="2100"/>
              <a:buNone/>
              <a:defRPr sz="2100"/>
            </a:lvl6pPr>
            <a:lvl7pPr lvl="6">
              <a:lnSpc>
                <a:spcPct val="100000"/>
              </a:lnSpc>
              <a:spcBef>
                <a:spcPts val="0"/>
              </a:spcBef>
              <a:spcAft>
                <a:spcPts val="0"/>
              </a:spcAft>
              <a:buSzPts val="2100"/>
              <a:buNone/>
              <a:defRPr sz="2100"/>
            </a:lvl7pPr>
            <a:lvl8pPr lvl="7">
              <a:lnSpc>
                <a:spcPct val="100000"/>
              </a:lnSpc>
              <a:spcBef>
                <a:spcPts val="0"/>
              </a:spcBef>
              <a:spcAft>
                <a:spcPts val="0"/>
              </a:spcAft>
              <a:buSzPts val="2100"/>
              <a:buNone/>
              <a:defRPr sz="2100"/>
            </a:lvl8pPr>
            <a:lvl9pPr lvl="8">
              <a:lnSpc>
                <a:spcPct val="100000"/>
              </a:lnSpc>
              <a:spcBef>
                <a:spcPts val="0"/>
              </a:spcBef>
              <a:spcAft>
                <a:spcPts val="0"/>
              </a:spcAft>
              <a:buSzPts val="2100"/>
              <a:buNone/>
              <a:defRPr sz="2100"/>
            </a:lvl9pPr>
          </a:lstStyle>
          <a:p/>
        </p:txBody>
      </p:sp>
      <p:sp>
        <p:nvSpPr>
          <p:cNvPr id="104" name="Google Shape;104;p21"/>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rgbClr val="002169"/>
              </a:buClr>
              <a:buSzPts val="1800"/>
              <a:buChar char="●"/>
              <a:defRPr>
                <a:solidFill>
                  <a:srgbClr val="002169"/>
                </a:solidFill>
              </a:defRPr>
            </a:lvl1pPr>
            <a:lvl2pPr indent="-317500" lvl="1" marL="914400">
              <a:spcBef>
                <a:spcPts val="0"/>
              </a:spcBef>
              <a:spcAft>
                <a:spcPts val="0"/>
              </a:spcAft>
              <a:buClr>
                <a:srgbClr val="002169"/>
              </a:buClr>
              <a:buSzPts val="1400"/>
              <a:buChar char="○"/>
              <a:defRPr>
                <a:solidFill>
                  <a:srgbClr val="002169"/>
                </a:solidFill>
              </a:defRPr>
            </a:lvl2pPr>
            <a:lvl3pPr indent="-317500" lvl="2" marL="1371600">
              <a:spcBef>
                <a:spcPts val="0"/>
              </a:spcBef>
              <a:spcAft>
                <a:spcPts val="0"/>
              </a:spcAft>
              <a:buClr>
                <a:srgbClr val="002169"/>
              </a:buClr>
              <a:buSzPts val="1400"/>
              <a:buChar char="■"/>
              <a:defRPr>
                <a:solidFill>
                  <a:srgbClr val="002169"/>
                </a:solidFill>
              </a:defRPr>
            </a:lvl3pPr>
            <a:lvl4pPr indent="-317500" lvl="3" marL="1828800">
              <a:spcBef>
                <a:spcPts val="0"/>
              </a:spcBef>
              <a:spcAft>
                <a:spcPts val="0"/>
              </a:spcAft>
              <a:buClr>
                <a:srgbClr val="002169"/>
              </a:buClr>
              <a:buSzPts val="1400"/>
              <a:buChar char="●"/>
              <a:defRPr>
                <a:solidFill>
                  <a:srgbClr val="002169"/>
                </a:solidFill>
              </a:defRPr>
            </a:lvl4pPr>
            <a:lvl5pPr indent="-317500" lvl="4" marL="2286000">
              <a:spcBef>
                <a:spcPts val="0"/>
              </a:spcBef>
              <a:spcAft>
                <a:spcPts val="0"/>
              </a:spcAft>
              <a:buClr>
                <a:srgbClr val="002169"/>
              </a:buClr>
              <a:buSzPts val="1400"/>
              <a:buChar char="○"/>
              <a:defRPr>
                <a:solidFill>
                  <a:srgbClr val="002169"/>
                </a:solidFill>
              </a:defRPr>
            </a:lvl5pPr>
            <a:lvl6pPr indent="-317500" lvl="5" marL="2743200">
              <a:spcBef>
                <a:spcPts val="0"/>
              </a:spcBef>
              <a:spcAft>
                <a:spcPts val="0"/>
              </a:spcAft>
              <a:buClr>
                <a:srgbClr val="002169"/>
              </a:buClr>
              <a:buSzPts val="1400"/>
              <a:buChar char="■"/>
              <a:defRPr>
                <a:solidFill>
                  <a:srgbClr val="002169"/>
                </a:solidFill>
              </a:defRPr>
            </a:lvl6pPr>
            <a:lvl7pPr indent="-317500" lvl="6" marL="3200400">
              <a:spcBef>
                <a:spcPts val="0"/>
              </a:spcBef>
              <a:spcAft>
                <a:spcPts val="0"/>
              </a:spcAft>
              <a:buClr>
                <a:srgbClr val="002169"/>
              </a:buClr>
              <a:buSzPts val="1400"/>
              <a:buChar char="●"/>
              <a:defRPr>
                <a:solidFill>
                  <a:srgbClr val="002169"/>
                </a:solidFill>
              </a:defRPr>
            </a:lvl7pPr>
            <a:lvl8pPr indent="-317500" lvl="7" marL="3657600">
              <a:spcBef>
                <a:spcPts val="0"/>
              </a:spcBef>
              <a:spcAft>
                <a:spcPts val="0"/>
              </a:spcAft>
              <a:buClr>
                <a:srgbClr val="002169"/>
              </a:buClr>
              <a:buSzPts val="1400"/>
              <a:buChar char="○"/>
              <a:defRPr>
                <a:solidFill>
                  <a:srgbClr val="002169"/>
                </a:solidFill>
              </a:defRPr>
            </a:lvl8pPr>
            <a:lvl9pPr indent="-317500" lvl="8" marL="4114800">
              <a:spcBef>
                <a:spcPts val="0"/>
              </a:spcBef>
              <a:spcAft>
                <a:spcPts val="0"/>
              </a:spcAft>
              <a:buClr>
                <a:srgbClr val="002169"/>
              </a:buClr>
              <a:buSzPts val="1400"/>
              <a:buChar char="■"/>
              <a:defRPr>
                <a:solidFill>
                  <a:srgbClr val="002169"/>
                </a:solidFill>
              </a:defRPr>
            </a:lvl9pPr>
          </a:lstStyle>
          <a:p/>
        </p:txBody>
      </p:sp>
      <p:sp>
        <p:nvSpPr>
          <p:cNvPr id="105" name="Google Shape;105;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06" name="Google Shape;106;p21"/>
          <p:cNvSpPr/>
          <p:nvPr/>
        </p:nvSpPr>
        <p:spPr>
          <a:xfrm>
            <a:off x="0" y="4591950"/>
            <a:ext cx="91440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7" name="Google Shape;107;p21"/>
          <p:cNvPicPr preferRelativeResize="0"/>
          <p:nvPr/>
        </p:nvPicPr>
        <p:blipFill>
          <a:blip r:embed="rId2">
            <a:alphaModFix/>
          </a:blip>
          <a:stretch>
            <a:fillRect/>
          </a:stretch>
        </p:blipFill>
        <p:spPr>
          <a:xfrm>
            <a:off x="-132714" y="3615155"/>
            <a:ext cx="4958725" cy="247935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ed Image">
  <p:cSld name="CAPTION_ONLY">
    <p:spTree>
      <p:nvGrpSpPr>
        <p:cNvPr id="108" name="Shape 108"/>
        <p:cNvGrpSpPr/>
        <p:nvPr/>
      </p:nvGrpSpPr>
      <p:grpSpPr>
        <a:xfrm>
          <a:off x="0" y="0"/>
          <a:ext cx="0" cy="0"/>
          <a:chOff x="0" y="0"/>
          <a:chExt cx="0" cy="0"/>
        </a:xfrm>
      </p:grpSpPr>
      <p:sp>
        <p:nvSpPr>
          <p:cNvPr id="109" name="Google Shape;109;p22"/>
          <p:cNvSpPr txBox="1"/>
          <p:nvPr>
            <p:ph idx="1" type="body"/>
          </p:nvPr>
        </p:nvSpPr>
        <p:spPr>
          <a:xfrm>
            <a:off x="440245" y="3941850"/>
            <a:ext cx="83067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400"/>
              <a:buNone/>
              <a:defRPr i="1" sz="1400"/>
            </a:lvl1pPr>
          </a:lstStyle>
          <a:p/>
        </p:txBody>
      </p:sp>
      <p:sp>
        <p:nvSpPr>
          <p:cNvPr id="110" name="Google Shape;110;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1" name="Google Shape;111;p22"/>
          <p:cNvSpPr/>
          <p:nvPr/>
        </p:nvSpPr>
        <p:spPr>
          <a:xfrm>
            <a:off x="0" y="4591950"/>
            <a:ext cx="91440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2"/>
          <p:cNvSpPr/>
          <p:nvPr>
            <p:ph idx="2" type="pic"/>
          </p:nvPr>
        </p:nvSpPr>
        <p:spPr>
          <a:xfrm>
            <a:off x="457200" y="445025"/>
            <a:ext cx="8306700" cy="3380400"/>
          </a:xfrm>
          <a:prstGeom prst="rect">
            <a:avLst/>
          </a:prstGeom>
          <a:noFill/>
          <a:ln>
            <a:noFill/>
          </a:ln>
        </p:spPr>
      </p:sp>
      <p:pic>
        <p:nvPicPr>
          <p:cNvPr id="113" name="Google Shape;113;p22"/>
          <p:cNvPicPr preferRelativeResize="0"/>
          <p:nvPr/>
        </p:nvPicPr>
        <p:blipFill>
          <a:blip r:embed="rId2">
            <a:alphaModFix/>
          </a:blip>
          <a:stretch>
            <a:fillRect/>
          </a:stretch>
        </p:blipFill>
        <p:spPr>
          <a:xfrm>
            <a:off x="-132714" y="3615155"/>
            <a:ext cx="4958725" cy="24793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4" name="Shape 114"/>
        <p:cNvGrpSpPr/>
        <p:nvPr/>
      </p:nvGrpSpPr>
      <p:grpSpPr>
        <a:xfrm>
          <a:off x="0" y="0"/>
          <a:ext cx="0" cy="0"/>
          <a:chOff x="0" y="0"/>
          <a:chExt cx="0" cy="0"/>
        </a:xfrm>
      </p:grpSpPr>
      <p:sp>
        <p:nvSpPr>
          <p:cNvPr id="115" name="Google Shape;115;p23"/>
          <p:cNvSpPr txBox="1"/>
          <p:nvPr>
            <p:ph hasCustomPrompt="1" type="title"/>
          </p:nvPr>
        </p:nvSpPr>
        <p:spPr>
          <a:xfrm>
            <a:off x="457200" y="1106125"/>
            <a:ext cx="8289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Font typeface="Lora"/>
              <a:buNone/>
              <a:defRPr b="1" sz="12000">
                <a:latin typeface="Lora"/>
                <a:ea typeface="Lora"/>
                <a:cs typeface="Lora"/>
                <a:sym typeface="Lora"/>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16" name="Google Shape;116;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7" name="Google Shape;117;p23"/>
          <p:cNvSpPr/>
          <p:nvPr/>
        </p:nvSpPr>
        <p:spPr>
          <a:xfrm>
            <a:off x="0" y="4591950"/>
            <a:ext cx="91440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8" name="Google Shape;118;p23"/>
          <p:cNvPicPr preferRelativeResize="0"/>
          <p:nvPr/>
        </p:nvPicPr>
        <p:blipFill>
          <a:blip r:embed="rId2">
            <a:alphaModFix/>
          </a:blip>
          <a:stretch>
            <a:fillRect/>
          </a:stretch>
        </p:blipFill>
        <p:spPr>
          <a:xfrm>
            <a:off x="-132714" y="3615155"/>
            <a:ext cx="4958725" cy="247935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9" name="Shape 119"/>
        <p:cNvGrpSpPr/>
        <p:nvPr/>
      </p:nvGrpSpPr>
      <p:grpSpPr>
        <a:xfrm>
          <a:off x="0" y="0"/>
          <a:ext cx="0" cy="0"/>
          <a:chOff x="0" y="0"/>
          <a:chExt cx="0" cy="0"/>
        </a:xfrm>
      </p:grpSpPr>
      <p:sp>
        <p:nvSpPr>
          <p:cNvPr id="120" name="Google Shape;120;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1" name="Google Shape;121;p24"/>
          <p:cNvSpPr/>
          <p:nvPr/>
        </p:nvSpPr>
        <p:spPr>
          <a:xfrm>
            <a:off x="0" y="4591950"/>
            <a:ext cx="9144000" cy="572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2" name="Google Shape;122;p24"/>
          <p:cNvPicPr preferRelativeResize="0"/>
          <p:nvPr/>
        </p:nvPicPr>
        <p:blipFill>
          <a:blip r:embed="rId2">
            <a:alphaModFix/>
          </a:blip>
          <a:stretch>
            <a:fillRect/>
          </a:stretch>
        </p:blipFill>
        <p:spPr>
          <a:xfrm>
            <a:off x="-132714" y="3615155"/>
            <a:ext cx="4958725" cy="24793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002169"/>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445025"/>
            <a:ext cx="8289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Lato Black"/>
              <a:buNone/>
              <a:defRPr sz="2800">
                <a:solidFill>
                  <a:schemeClr val="dk1"/>
                </a:solidFill>
                <a:latin typeface="Lato Black"/>
                <a:ea typeface="Lato Black"/>
                <a:cs typeface="Lato Black"/>
                <a:sym typeface="Lato Black"/>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457200" y="1152475"/>
            <a:ext cx="8289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indent="-317500" lvl="1" marL="9144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indent="-317500" lvl="2" marL="13716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indent="-317500" lvl="3" marL="18288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indent="-317500" lvl="4" marL="22860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indent="-317500" lvl="5" marL="27432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indent="-317500" lvl="6" marL="32004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indent="-317500" lvl="7" marL="36576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indent="-317500" lvl="8" marL="41148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rgbClr val="002169"/>
                </a:solidFill>
                <a:latin typeface="Lato"/>
                <a:ea typeface="Lato"/>
                <a:cs typeface="Lato"/>
                <a:sym typeface="Lato"/>
              </a:defRPr>
            </a:lvl1pPr>
            <a:lvl2pPr lvl="1" algn="r">
              <a:buNone/>
              <a:defRPr sz="1000">
                <a:solidFill>
                  <a:srgbClr val="002169"/>
                </a:solidFill>
                <a:latin typeface="Lato"/>
                <a:ea typeface="Lato"/>
                <a:cs typeface="Lato"/>
                <a:sym typeface="Lato"/>
              </a:defRPr>
            </a:lvl2pPr>
            <a:lvl3pPr lvl="2" algn="r">
              <a:buNone/>
              <a:defRPr sz="1000">
                <a:solidFill>
                  <a:srgbClr val="002169"/>
                </a:solidFill>
                <a:latin typeface="Lato"/>
                <a:ea typeface="Lato"/>
                <a:cs typeface="Lato"/>
                <a:sym typeface="Lato"/>
              </a:defRPr>
            </a:lvl3pPr>
            <a:lvl4pPr lvl="3" algn="r">
              <a:buNone/>
              <a:defRPr sz="1000">
                <a:solidFill>
                  <a:srgbClr val="002169"/>
                </a:solidFill>
                <a:latin typeface="Lato"/>
                <a:ea typeface="Lato"/>
                <a:cs typeface="Lato"/>
                <a:sym typeface="Lato"/>
              </a:defRPr>
            </a:lvl4pPr>
            <a:lvl5pPr lvl="4" algn="r">
              <a:buNone/>
              <a:defRPr sz="1000">
                <a:solidFill>
                  <a:srgbClr val="002169"/>
                </a:solidFill>
                <a:latin typeface="Lato"/>
                <a:ea typeface="Lato"/>
                <a:cs typeface="Lato"/>
                <a:sym typeface="Lato"/>
              </a:defRPr>
            </a:lvl5pPr>
            <a:lvl6pPr lvl="5" algn="r">
              <a:buNone/>
              <a:defRPr sz="1000">
                <a:solidFill>
                  <a:srgbClr val="002169"/>
                </a:solidFill>
                <a:latin typeface="Lato"/>
                <a:ea typeface="Lato"/>
                <a:cs typeface="Lato"/>
                <a:sym typeface="Lato"/>
              </a:defRPr>
            </a:lvl6pPr>
            <a:lvl7pPr lvl="6" algn="r">
              <a:buNone/>
              <a:defRPr sz="1000">
                <a:solidFill>
                  <a:srgbClr val="002169"/>
                </a:solidFill>
                <a:latin typeface="Lato"/>
                <a:ea typeface="Lato"/>
                <a:cs typeface="Lato"/>
                <a:sym typeface="Lato"/>
              </a:defRPr>
            </a:lvl7pPr>
            <a:lvl8pPr lvl="7" algn="r">
              <a:buNone/>
              <a:defRPr sz="1000">
                <a:solidFill>
                  <a:srgbClr val="002169"/>
                </a:solidFill>
                <a:latin typeface="Lato"/>
                <a:ea typeface="Lato"/>
                <a:cs typeface="Lato"/>
                <a:sym typeface="Lato"/>
              </a:defRPr>
            </a:lvl8pPr>
            <a:lvl9pPr lvl="8" algn="r">
              <a:buNone/>
              <a:defRPr sz="1000">
                <a:solidFill>
                  <a:srgbClr val="002169"/>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EA4335"/>
          </p15:clr>
        </p15:guide>
        <p15:guide id="2" pos="5510">
          <p15:clr>
            <a:srgbClr val="EA4335"/>
          </p15:clr>
        </p15:guide>
        <p15:guide id="3" orient="horz" pos="280">
          <p15:clr>
            <a:srgbClr val="EA4335"/>
          </p15:clr>
        </p15:guide>
        <p15:guide id="4" orient="horz" pos="2878">
          <p15:clr>
            <a:srgbClr val="EA4335"/>
          </p15:clr>
        </p15:guide>
        <p15:guide id="5" orient="horz" pos="2736">
          <p15:clr>
            <a:srgbClr val="EA4335"/>
          </p15:clr>
        </p15:guide>
        <p15:guide id="6" pos="2088">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5"/>
          <p:cNvSpPr txBox="1"/>
          <p:nvPr>
            <p:ph type="title"/>
          </p:nvPr>
        </p:nvSpPr>
        <p:spPr>
          <a:xfrm>
            <a:off x="457200" y="445025"/>
            <a:ext cx="8229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Policy Recommendations for Data Centers</a:t>
            </a:r>
            <a:endParaRPr/>
          </a:p>
        </p:txBody>
      </p:sp>
      <p:sp>
        <p:nvSpPr>
          <p:cNvPr id="128" name="Google Shape;128;p25"/>
          <p:cNvSpPr txBox="1"/>
          <p:nvPr>
            <p:ph idx="1" type="body"/>
          </p:nvPr>
        </p:nvSpPr>
        <p:spPr>
          <a:xfrm>
            <a:off x="457200" y="1152475"/>
            <a:ext cx="8229600" cy="3190800"/>
          </a:xfrm>
          <a:prstGeom prst="rect">
            <a:avLst/>
          </a:prstGeom>
        </p:spPr>
        <p:txBody>
          <a:bodyPr anchorCtr="0" anchor="t" bIns="91425" lIns="91425" spcFirstLastPara="1" rIns="91425" wrap="square" tIns="91425">
            <a:normAutofit fontScale="77500" lnSpcReduction="10000"/>
          </a:bodyPr>
          <a:lstStyle/>
          <a:p>
            <a:pPr indent="-297498" lvl="0" marL="457200" rtl="0" algn="l">
              <a:spcBef>
                <a:spcPts val="0"/>
              </a:spcBef>
              <a:spcAft>
                <a:spcPts val="0"/>
              </a:spcAft>
              <a:buSzPct val="100000"/>
              <a:buChar char="●"/>
            </a:pPr>
            <a:r>
              <a:rPr b="1" lang="en"/>
              <a:t>Eliminating the sales tax exemption</a:t>
            </a:r>
            <a:r>
              <a:rPr lang="en"/>
              <a:t> for data center equipment and construction.</a:t>
            </a:r>
            <a:endParaRPr/>
          </a:p>
          <a:p>
            <a:pPr indent="-297498" lvl="0" marL="457200" rtl="0" algn="l">
              <a:spcBef>
                <a:spcPts val="0"/>
              </a:spcBef>
              <a:spcAft>
                <a:spcPts val="0"/>
              </a:spcAft>
              <a:buSzPct val="100000"/>
              <a:buChar char="●"/>
            </a:pPr>
            <a:r>
              <a:rPr b="1" lang="en"/>
              <a:t>Mandatory reporting requirements</a:t>
            </a:r>
            <a:r>
              <a:rPr lang="en"/>
              <a:t> for water and energy use, so regulators and the public know the true footprint of these facilities.</a:t>
            </a:r>
            <a:endParaRPr/>
          </a:p>
          <a:p>
            <a:pPr indent="-297498" lvl="0" marL="457200" rtl="0" algn="l">
              <a:spcBef>
                <a:spcPts val="0"/>
              </a:spcBef>
              <a:spcAft>
                <a:spcPts val="0"/>
              </a:spcAft>
              <a:buSzPct val="100000"/>
              <a:buChar char="●"/>
            </a:pPr>
            <a:r>
              <a:rPr b="1" lang="en"/>
              <a:t>Requiring use of non-potable water</a:t>
            </a:r>
            <a:r>
              <a:rPr lang="en"/>
              <a:t> for cooling and operations wherever feasible.</a:t>
            </a:r>
            <a:endParaRPr/>
          </a:p>
          <a:p>
            <a:pPr indent="-297498" lvl="0" marL="457200" rtl="0" algn="l">
              <a:spcBef>
                <a:spcPts val="0"/>
              </a:spcBef>
              <a:spcAft>
                <a:spcPts val="0"/>
              </a:spcAft>
              <a:buSzPct val="100000"/>
              <a:buChar char="●"/>
            </a:pPr>
            <a:r>
              <a:rPr b="1" lang="en"/>
              <a:t>Establishing fees on data centers</a:t>
            </a:r>
            <a:r>
              <a:rPr lang="en"/>
              <a:t> that are assessed proportional to the industry’s impact on local and state water, energy, air, land and other resources. These fees could pay into water supply, energy and water infrastructure, distributed energy, and flood mitigation funds across various state agencies. </a:t>
            </a:r>
            <a:endParaRPr/>
          </a:p>
          <a:p>
            <a:pPr indent="-297498" lvl="0" marL="457200" rtl="0" algn="l">
              <a:spcBef>
                <a:spcPts val="0"/>
              </a:spcBef>
              <a:spcAft>
                <a:spcPts val="0"/>
              </a:spcAft>
              <a:buSzPct val="100000"/>
              <a:buChar char="●"/>
            </a:pPr>
            <a:r>
              <a:rPr b="1" lang="en"/>
              <a:t>Requiring Energy Star</a:t>
            </a:r>
            <a:r>
              <a:rPr lang="en"/>
              <a:t> certified servers to reduce energy waste.</a:t>
            </a:r>
            <a:endParaRPr/>
          </a:p>
          <a:p>
            <a:pPr indent="-297498" lvl="0" marL="457200" rtl="0" algn="l">
              <a:spcBef>
                <a:spcPts val="0"/>
              </a:spcBef>
              <a:spcAft>
                <a:spcPts val="0"/>
              </a:spcAft>
              <a:buSzPct val="100000"/>
              <a:buChar char="●"/>
            </a:pPr>
            <a:r>
              <a:rPr b="1" lang="en"/>
              <a:t>Establishing noise limits</a:t>
            </a:r>
            <a:r>
              <a:rPr lang="en"/>
              <a:t> at the property line that protect human and livestock health and allow for normal enjoyment of adjacent properties. </a:t>
            </a:r>
            <a:endParaRPr/>
          </a:p>
          <a:p>
            <a:pPr indent="-297498" lvl="0" marL="457200" rtl="0" algn="l">
              <a:spcBef>
                <a:spcPts val="0"/>
              </a:spcBef>
              <a:spcAft>
                <a:spcPts val="0"/>
              </a:spcAft>
              <a:buSzPct val="100000"/>
              <a:buChar char="●"/>
            </a:pPr>
            <a:r>
              <a:rPr b="1" lang="en"/>
              <a:t>Strong air quality standards</a:t>
            </a:r>
            <a:r>
              <a:rPr lang="en"/>
              <a:t> for on-site power generation and backup generators.</a:t>
            </a:r>
            <a:endParaRPr/>
          </a:p>
          <a:p>
            <a:pPr indent="-297498" lvl="0" marL="457200" rtl="0" algn="l">
              <a:spcBef>
                <a:spcPts val="0"/>
              </a:spcBef>
              <a:spcAft>
                <a:spcPts val="0"/>
              </a:spcAft>
              <a:buSzPct val="100000"/>
              <a:buChar char="●"/>
            </a:pPr>
            <a:r>
              <a:rPr b="1" lang="en"/>
              <a:t>Stronger county land use authority</a:t>
            </a:r>
            <a:r>
              <a:rPr lang="en"/>
              <a:t>, including the power to exclude data centers and regulate stormwater mitigation, impervious cover limits, building codes, watershed protection ordinances, drainage fees, incompatible land use, and noise pollution limits that account for infrasound.</a:t>
            </a:r>
            <a:endParaRPr/>
          </a:p>
          <a:p>
            <a:pPr indent="-297498" lvl="0" marL="457200" rtl="0" algn="l">
              <a:spcBef>
                <a:spcPts val="0"/>
              </a:spcBef>
              <a:spcAft>
                <a:spcPts val="0"/>
              </a:spcAft>
              <a:buSzPct val="100000"/>
              <a:buChar char="●"/>
            </a:pPr>
            <a:r>
              <a:rPr b="1" lang="en"/>
              <a:t>Minimum setbacks</a:t>
            </a:r>
            <a:r>
              <a:rPr lang="en"/>
              <a:t> from homes, schools, healthcare facilities, and other existing businesses (excluding other data centers).</a:t>
            </a:r>
            <a:endParaRPr/>
          </a:p>
          <a:p>
            <a:pPr indent="-297498" lvl="0" marL="457200" rtl="0" algn="l">
              <a:spcBef>
                <a:spcPts val="0"/>
              </a:spcBef>
              <a:spcAft>
                <a:spcPts val="0"/>
              </a:spcAft>
              <a:buSzPct val="100000"/>
              <a:buChar char="●"/>
            </a:pPr>
            <a:r>
              <a:rPr b="1" lang="en"/>
              <a:t>Require transparency and meaningful public input</a:t>
            </a:r>
            <a:r>
              <a:rPr lang="en"/>
              <a:t>, including disclosure of proposed impacts and limits on NDAs that keep communities in the dark</a:t>
            </a:r>
            <a:endParaRPr/>
          </a:p>
        </p:txBody>
      </p:sp>
      <p:sp>
        <p:nvSpPr>
          <p:cNvPr id="129" name="Google Shape;129;p25"/>
          <p:cNvSpPr/>
          <p:nvPr/>
        </p:nvSpPr>
        <p:spPr>
          <a:xfrm>
            <a:off x="180075" y="4593675"/>
            <a:ext cx="4880700" cy="563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130" name="Google Shape;130;p25" title="TXE_Horizontal_WEB-LOGO.png"/>
          <p:cNvPicPr preferRelativeResize="0"/>
          <p:nvPr/>
        </p:nvPicPr>
        <p:blipFill>
          <a:blip r:embed="rId3">
            <a:alphaModFix/>
          </a:blip>
          <a:stretch>
            <a:fillRect/>
          </a:stretch>
        </p:blipFill>
        <p:spPr>
          <a:xfrm>
            <a:off x="-308675" y="3685200"/>
            <a:ext cx="4669076" cy="23345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nvironment America">
  <a:themeElements>
    <a:clrScheme name="Simple Dark">
      <a:dk1>
        <a:srgbClr val="FFFFFF"/>
      </a:dk1>
      <a:lt1>
        <a:srgbClr val="002169"/>
      </a:lt1>
      <a:dk2>
        <a:srgbClr val="0083B5"/>
      </a:dk2>
      <a:lt2>
        <a:srgbClr val="C2D500"/>
      </a:lt2>
      <a:accent1>
        <a:srgbClr val="FCAF17"/>
      </a:accent1>
      <a:accent2>
        <a:srgbClr val="75AB4F"/>
      </a:accent2>
      <a:accent3>
        <a:srgbClr val="D7CCA5"/>
      </a:accent3>
      <a:accent4>
        <a:srgbClr val="FFFFFF"/>
      </a:accent4>
      <a:accent5>
        <a:srgbClr val="FFFFFF"/>
      </a:accent5>
      <a:accent6>
        <a:srgbClr val="FFFFFF"/>
      </a:accent6>
      <a:hlink>
        <a:srgbClr val="C9DAF8"/>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